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268" r:id="rId5"/>
    <p:sldId id="269" r:id="rId6"/>
    <p:sldId id="270" r:id="rId7"/>
    <p:sldId id="259" r:id="rId8"/>
    <p:sldId id="272" r:id="rId9"/>
    <p:sldId id="274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191"/>
    <a:srgbClr val="B9BFDD"/>
    <a:srgbClr val="F8E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0"/>
    <p:restoredTop sz="94832"/>
  </p:normalViewPr>
  <p:slideViewPr>
    <p:cSldViewPr snapToGrid="0" snapToObjects="1" showGuides="1">
      <p:cViewPr varScale="1">
        <p:scale>
          <a:sx n="127" d="100"/>
          <a:sy n="127" d="100"/>
        </p:scale>
        <p:origin x="-6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4" d="100"/>
          <a:sy n="134" d="100"/>
        </p:scale>
        <p:origin x="35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9F651-5EA0-7544-B0F0-9522F5D57002}" type="datetimeFigureOut">
              <a:rPr lang="nl-NL" smtClean="0"/>
              <a:t>19-10-2016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7E3E6-F508-5446-B5D5-91532C818B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80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7434-26CA-2140-96B1-7BEE3D64F148}" type="datetimeFigureOut">
              <a:rPr lang="nl-NL" smtClean="0"/>
              <a:t>19-10-2016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EA4A-371F-C143-80FF-5BC588BFB0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2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4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00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9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2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681" y="2310060"/>
            <a:ext cx="77724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681" y="4395537"/>
            <a:ext cx="7772400" cy="21945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Subtitel presentatie powerpoint</a:t>
            </a:r>
          </a:p>
          <a:p>
            <a:endParaRPr lang="nl-BE" noProof="0" dirty="0" smtClean="0"/>
          </a:p>
          <a:p>
            <a:pPr lvl="1"/>
            <a:r>
              <a:rPr lang="nl-BE" noProof="0" dirty="0" smtClean="0"/>
              <a:t>Subtekst.</a:t>
            </a:r>
            <a:endParaRPr lang="nl-BE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83832" y="5200044"/>
            <a:ext cx="3240505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200" y="5749200"/>
            <a:ext cx="853200" cy="927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9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06201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681" y="2310060"/>
            <a:ext cx="77724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681" y="4395538"/>
            <a:ext cx="7772400" cy="1636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Subtitel presentatie powerpoint</a:t>
            </a:r>
          </a:p>
          <a:p>
            <a:endParaRPr lang="nl-BE" noProof="0" dirty="0" smtClean="0"/>
          </a:p>
          <a:p>
            <a:pPr lvl="1"/>
            <a:r>
              <a:rPr lang="nl-BE" noProof="0" dirty="0" smtClean="0"/>
              <a:t>Subtekst.</a:t>
            </a:r>
            <a:endParaRPr lang="nl-BE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83832" y="5200044"/>
            <a:ext cx="3240505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11765"/>
            <a:ext cx="9144000" cy="752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0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9144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4873"/>
            <a:ext cx="7772400" cy="219782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889002"/>
            <a:ext cx="7772400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 b="1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Hoofdstuk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18369"/>
            <a:ext cx="8569466" cy="263963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5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9144000" cy="2354699"/>
          </a:xfrm>
          <a:custGeom>
            <a:avLst/>
            <a:gdLst>
              <a:gd name="connsiteX0" fmla="*/ 0 w 9144000"/>
              <a:gd name="connsiteY0" fmla="*/ 0 h 1484562"/>
              <a:gd name="connsiteX1" fmla="*/ 9144000 w 9144000"/>
              <a:gd name="connsiteY1" fmla="*/ 0 h 1484562"/>
              <a:gd name="connsiteX2" fmla="*/ 9144000 w 9144000"/>
              <a:gd name="connsiteY2" fmla="*/ 1484562 h 1484562"/>
              <a:gd name="connsiteX3" fmla="*/ 0 w 9144000"/>
              <a:gd name="connsiteY3" fmla="*/ 1484562 h 1484562"/>
              <a:gd name="connsiteX4" fmla="*/ 0 w 9144000"/>
              <a:gd name="connsiteY4" fmla="*/ 0 h 1484562"/>
              <a:gd name="connsiteX0" fmla="*/ 0 w 9144000"/>
              <a:gd name="connsiteY0" fmla="*/ 0 h 2640262"/>
              <a:gd name="connsiteX1" fmla="*/ 9144000 w 9144000"/>
              <a:gd name="connsiteY1" fmla="*/ 0 h 2640262"/>
              <a:gd name="connsiteX2" fmla="*/ 9144000 w 9144000"/>
              <a:gd name="connsiteY2" fmla="*/ 1484562 h 2640262"/>
              <a:gd name="connsiteX3" fmla="*/ 0 w 9144000"/>
              <a:gd name="connsiteY3" fmla="*/ 2640262 h 2640262"/>
              <a:gd name="connsiteX4" fmla="*/ 0 w 9144000"/>
              <a:gd name="connsiteY4" fmla="*/ 0 h 264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40262">
                <a:moveTo>
                  <a:pt x="0" y="0"/>
                </a:moveTo>
                <a:lnTo>
                  <a:pt x="9144000" y="0"/>
                </a:lnTo>
                <a:lnTo>
                  <a:pt x="9144000" y="1484562"/>
                </a:lnTo>
                <a:lnTo>
                  <a:pt x="0" y="2640262"/>
                </a:lnTo>
                <a:lnTo>
                  <a:pt x="0" y="0"/>
                </a:lnTo>
                <a:close/>
              </a:path>
            </a:pathLst>
          </a:cu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2050" y="3630551"/>
            <a:ext cx="7772400" cy="2442229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HOOFDSTUKTITEL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050" y="2894679"/>
            <a:ext cx="7772400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Hoofdstuk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-11151" y="1333401"/>
            <a:ext cx="9196501" cy="1019506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032811"/>
            <a:ext cx="9144000" cy="841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0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184842"/>
            <a:ext cx="778668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4" y="1336152"/>
            <a:ext cx="7786686" cy="4638622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/>
            </a:lvl2pPr>
            <a:lvl3pPr marL="763588" indent="-403225">
              <a:tabLst/>
              <a:defRPr/>
            </a:lvl3pPr>
            <a:lvl4pPr marL="1155700" indent="-392113">
              <a:tabLst/>
              <a:defRPr/>
            </a:lvl4pPr>
            <a:lvl5pPr marL="1155700" indent="-392113">
              <a:tabLst/>
              <a:defRPr/>
            </a:lvl5pPr>
            <a:lvl6pPr marL="1476375" indent="-320675">
              <a:buClr>
                <a:srgbClr val="5E6191"/>
              </a:buClr>
              <a:buFont typeface=".AppleSystemUIFont" charset="-120"/>
              <a:buChar char="-"/>
              <a:tabLst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4DFB-3BD8-354B-87DE-8AB52C301698}" type="datetime1">
              <a:rPr lang="nl-NL" smtClean="0"/>
              <a:t>19-10-2016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200" y="6318000"/>
            <a:ext cx="527440" cy="365125"/>
          </a:xfrm>
        </p:spPr>
        <p:txBody>
          <a:bodyPr/>
          <a:lstStyle>
            <a:lvl1pPr>
              <a:defRPr>
                <a:solidFill>
                  <a:srgbClr val="5E6191"/>
                </a:solidFill>
              </a:defRPr>
            </a:lvl1pPr>
          </a:lstStyle>
          <a:p>
            <a:fld id="{4CF0A010-6B27-B245-85F3-5D5487055D34}" type="slidenum">
              <a:rPr lang="uk-UA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84842"/>
            <a:ext cx="411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93240"/>
            <a:ext cx="4114799" cy="3951119"/>
          </a:xfrm>
        </p:spPr>
        <p:txBody>
          <a:bodyPr anchor="t"/>
          <a:lstStyle>
            <a:lvl1pPr>
              <a:defRPr sz="2600"/>
            </a:lvl1pPr>
            <a:lvl2pPr marL="319088" indent="-309563">
              <a:tabLst/>
              <a:defRPr/>
            </a:lvl2pPr>
            <a:lvl3pPr marL="669925" indent="-350838">
              <a:tabLst/>
              <a:defRPr/>
            </a:lvl3pPr>
            <a:lvl4pPr marL="938213" indent="-268288">
              <a:tabLst/>
              <a:defRPr/>
            </a:lvl4pPr>
            <a:lvl5pPr marL="1206500" indent="-26828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2673" y="613064"/>
            <a:ext cx="3674052" cy="483129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6BD160-A561-9147-A6F5-9740C83228FB}" type="datetime1">
              <a:rPr lang="nl-NL" smtClean="0"/>
              <a:t>19-10-2016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395200" y="6318000"/>
            <a:ext cx="527440" cy="365125"/>
          </a:xfrm>
        </p:spPr>
        <p:txBody>
          <a:bodyPr/>
          <a:lstStyle/>
          <a:p>
            <a:fld id="{FCA3638F-6D52-644A-9831-93255061F04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820" y="1327842"/>
            <a:ext cx="36036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69925" indent="-350838">
              <a:tabLst/>
              <a:defRPr sz="2400"/>
            </a:lvl3pPr>
            <a:lvl4pPr marL="979488" indent="-309563">
              <a:tabLst/>
              <a:defRPr sz="2000"/>
            </a:lvl4pPr>
            <a:lvl5pPr marL="1290638" indent="-311150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27842"/>
            <a:ext cx="41154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28650" indent="-268288">
              <a:tabLst/>
              <a:defRPr sz="2400"/>
            </a:lvl3pPr>
            <a:lvl4pPr marL="896938" indent="-268288">
              <a:tabLst/>
              <a:defRPr sz="2000"/>
            </a:lvl4pPr>
            <a:lvl5pPr marL="1206500" indent="-268288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F4DF-EF2A-2C45-A4D2-7E0942E83E35}" type="datetime1">
              <a:rPr lang="nl-NL" smtClean="0"/>
              <a:t>19-10-2016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200" y="6318000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4D-0F49-DC49-A426-0922AAB4F22B}" type="datetime1">
              <a:rPr lang="nl-NL" smtClean="0"/>
              <a:t>19-10-2016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5200" y="6318000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60662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6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3409398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1681" y="2310060"/>
            <a:ext cx="7772400" cy="1068021"/>
          </a:xfrm>
        </p:spPr>
        <p:txBody>
          <a:bodyPr>
            <a:noAutofit/>
          </a:bodyPr>
          <a:lstStyle>
            <a:lvl1pPr algn="ctr">
              <a:defRPr sz="36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Bedankt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970" y="3636374"/>
            <a:ext cx="7772400" cy="47882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PARTNERS</a:t>
            </a:r>
          </a:p>
          <a:p>
            <a:endParaRPr lang="nl-BE" noProof="0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005945"/>
            <a:ext cx="9144000" cy="868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-528" y="3433885"/>
            <a:ext cx="9144000" cy="0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8" y="0"/>
            <a:ext cx="8765838" cy="263317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9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15051"/>
            <a:ext cx="9144000" cy="74474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2" y="184842"/>
            <a:ext cx="77866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1336151"/>
            <a:ext cx="7786687" cy="4638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0400" y="6318000"/>
            <a:ext cx="97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0B28CB4-DC1F-EB48-B6DE-20F5C86E424D}" type="datetime1">
              <a:rPr lang="nl-NL" smtClean="0"/>
              <a:t>19-10-2016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2800" y="6318000"/>
            <a:ext cx="6628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81747"/>
            <a:ext cx="9144000" cy="742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34" y="6233462"/>
            <a:ext cx="512956" cy="5129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200" y="6318000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CA3638F-6D52-644A-9831-93255061F04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5" r:id="rId3"/>
    <p:sldLayoutId id="2147483666" r:id="rId4"/>
    <p:sldLayoutId id="2147483660" r:id="rId5"/>
    <p:sldLayoutId id="2147483668" r:id="rId6"/>
    <p:sldLayoutId id="2147483661" r:id="rId7"/>
    <p:sldLayoutId id="2147483662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26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  <a:lvl2pPr marL="319088" indent="-309563" algn="l" defTabSz="457200" rtl="0" eaLnBrk="1" latinLnBrk="0" hangingPunct="1">
        <a:spcBef>
          <a:spcPct val="20000"/>
        </a:spcBef>
        <a:buClr>
          <a:srgbClr val="5E6191"/>
        </a:buClr>
        <a:buFont typeface="Arial"/>
        <a:buChar char="•"/>
        <a:tabLst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8650" indent="-3095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896938" indent="-268288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55700" indent="-2587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E-Learning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Subtitel presentatie </a:t>
            </a:r>
            <a:r>
              <a:rPr lang="nl-NL" dirty="0" smtClean="0"/>
              <a:t>e-Learning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dirty="0" err="1"/>
              <a:t>Subtekst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01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Titel </a:t>
            </a:r>
            <a:r>
              <a:rPr lang="nl-BE" dirty="0"/>
              <a:t>presentatie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e-</a:t>
            </a:r>
            <a:r>
              <a:rPr lang="nl-BE" dirty="0" err="1" smtClean="0"/>
              <a:t>learning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Subtitel presentatie </a:t>
            </a:r>
            <a:r>
              <a:rPr lang="nl-NL" dirty="0" smtClean="0"/>
              <a:t>e-Learning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dirty="0" err="1" smtClean="0"/>
              <a:t>Subtekst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87" y="6132621"/>
            <a:ext cx="1245568" cy="74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767" y="6205155"/>
            <a:ext cx="1076233" cy="639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687" y="6140446"/>
            <a:ext cx="1229988" cy="731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392" y="6229338"/>
            <a:ext cx="503266" cy="5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Hoofdstuktitel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e-</a:t>
            </a:r>
            <a:r>
              <a:rPr lang="nl-NL" dirty="0" err="1" smtClean="0"/>
              <a:t>learning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6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Hoofdstuktitel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e-</a:t>
            </a:r>
            <a:r>
              <a:rPr lang="nl-NL" dirty="0" err="1" smtClean="0"/>
              <a:t>learning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40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 van de presentatie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19088"/>
            <a:r>
              <a:rPr lang="nl-NL" dirty="0" smtClean="0"/>
              <a:t>Subtitel</a:t>
            </a:r>
          </a:p>
          <a:p>
            <a:pPr marL="0" lvl="1" indent="0">
              <a:lnSpc>
                <a:spcPct val="120000"/>
              </a:lnSpc>
              <a:buClrTx/>
              <a:buNone/>
            </a:pPr>
            <a:r>
              <a:rPr lang="nl-NL" dirty="0" smtClean="0"/>
              <a:t>Doorlopende </a:t>
            </a:r>
            <a:r>
              <a:rPr lang="nl-NL" dirty="0"/>
              <a:t>tekst.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b="1" dirty="0" err="1"/>
              <a:t>venis</a:t>
            </a:r>
            <a:r>
              <a:rPr lang="nl-NL" b="1" dirty="0"/>
              <a:t> mo </a:t>
            </a:r>
            <a:r>
              <a:rPr lang="nl-NL" b="1" dirty="0" err="1"/>
              <a:t>velesti</a:t>
            </a:r>
            <a:r>
              <a:rPr lang="nl-NL" b="1" dirty="0"/>
              <a:t> ut </a:t>
            </a:r>
            <a:r>
              <a:rPr lang="nl-NL" b="1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/>
              <a:t>essequae</a:t>
            </a:r>
            <a:r>
              <a:rPr lang="nl-NL" dirty="0"/>
              <a:t> 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, </a:t>
            </a:r>
            <a:r>
              <a:rPr lang="nl-NL" dirty="0" err="1"/>
              <a:t>omnia</a:t>
            </a:r>
            <a:r>
              <a:rPr lang="nl-NL" dirty="0"/>
              <a:t> </a:t>
            </a:r>
            <a:r>
              <a:rPr lang="nl-NL" dirty="0" err="1"/>
              <a:t>dolecae</a:t>
            </a:r>
            <a:r>
              <a:rPr lang="nl-NL" dirty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b="1" dirty="0" err="1"/>
              <a:t>rae</a:t>
            </a:r>
            <a:r>
              <a:rPr lang="nl-NL" b="1" dirty="0"/>
              <a:t> </a:t>
            </a:r>
            <a:r>
              <a:rPr lang="nl-NL" b="1" dirty="0" err="1"/>
              <a:t>pelit</a:t>
            </a:r>
            <a:r>
              <a:rPr lang="nl-NL" b="1" dirty="0"/>
              <a:t> vent </a:t>
            </a:r>
            <a:r>
              <a:rPr lang="nl-NL" b="1" dirty="0" err="1"/>
              <a:t>mod</a:t>
            </a:r>
            <a:r>
              <a:rPr lang="nl-NL" b="1" dirty="0"/>
              <a:t> </a:t>
            </a:r>
            <a:r>
              <a:rPr lang="nl-NL" dirty="0"/>
              <a:t>que </a:t>
            </a:r>
            <a:r>
              <a:rPr lang="nl-NL" dirty="0" err="1"/>
              <a:t>quiant</a:t>
            </a:r>
            <a:r>
              <a:rPr lang="nl-NL" dirty="0"/>
              <a:t> </a:t>
            </a:r>
            <a:r>
              <a:rPr lang="nl-NL" dirty="0" err="1"/>
              <a:t>essin</a:t>
            </a:r>
            <a:r>
              <a:rPr lang="nl-NL" dirty="0"/>
              <a:t> </a:t>
            </a:r>
            <a:r>
              <a:rPr lang="nl-NL" dirty="0" err="1"/>
              <a:t>consequi</a:t>
            </a:r>
            <a:r>
              <a:rPr lang="nl-NL" dirty="0"/>
              <a:t> </a:t>
            </a:r>
            <a:r>
              <a:rPr lang="nl-NL" dirty="0" err="1"/>
              <a:t>sundaep</a:t>
            </a:r>
            <a:r>
              <a:rPr lang="nl-NL" dirty="0"/>
              <a:t> </a:t>
            </a:r>
            <a:r>
              <a:rPr lang="nl-NL" dirty="0" err="1"/>
              <a:t>errorem</a:t>
            </a:r>
            <a:r>
              <a:rPr lang="nl-NL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5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Lijst met opsommingstekens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Subtitel</a:t>
            </a:r>
          </a:p>
          <a:p>
            <a:pPr lvl="1"/>
            <a:r>
              <a:rPr lang="nl-NL" dirty="0" err="1" smtClean="0"/>
              <a:t>Olo</a:t>
            </a:r>
            <a:r>
              <a:rPr lang="nl-NL" dirty="0" smtClean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</a:p>
          <a:p>
            <a:pPr lvl="2"/>
            <a:r>
              <a:rPr lang="nl-NL" dirty="0" err="1" smtClean="0"/>
              <a:t>Estem</a:t>
            </a:r>
            <a:r>
              <a:rPr lang="nl-NL" dirty="0" smtClean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 smtClean="0"/>
              <a:t>preptatios</a:t>
            </a:r>
            <a:endParaRPr lang="nl-NL" dirty="0" smtClean="0"/>
          </a:p>
          <a:p>
            <a:pPr lvl="2"/>
            <a:r>
              <a:rPr lang="nl-NL" dirty="0" err="1" smtClean="0"/>
              <a:t>Cuptius</a:t>
            </a:r>
            <a:r>
              <a:rPr lang="nl-NL" dirty="0" smtClean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dirty="0" err="1"/>
              <a:t>venis</a:t>
            </a:r>
            <a:r>
              <a:rPr lang="nl-NL" dirty="0"/>
              <a:t> mo </a:t>
            </a:r>
            <a:r>
              <a:rPr lang="nl-NL" dirty="0" err="1" smtClean="0"/>
              <a:t>velesti</a:t>
            </a:r>
            <a:endParaRPr lang="nl-NL" dirty="0" smtClean="0"/>
          </a:p>
          <a:p>
            <a:pPr lvl="1"/>
            <a:r>
              <a:rPr lang="nl-NL" dirty="0" smtClean="0"/>
              <a:t>Ut </a:t>
            </a:r>
            <a:r>
              <a:rPr lang="nl-NL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 smtClean="0"/>
              <a:t>essequae</a:t>
            </a:r>
            <a:endParaRPr lang="nl-NL" dirty="0" smtClean="0"/>
          </a:p>
          <a:p>
            <a:r>
              <a:rPr lang="nl-NL" dirty="0" smtClean="0"/>
              <a:t>Subtitel</a:t>
            </a:r>
          </a:p>
          <a:p>
            <a:pPr lvl="1"/>
            <a:r>
              <a:rPr lang="nl-NL" dirty="0" smtClean="0"/>
              <a:t>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 </a:t>
            </a:r>
            <a:r>
              <a:rPr lang="nl-NL" dirty="0" err="1"/>
              <a:t>omnia</a:t>
            </a:r>
            <a:r>
              <a:rPr lang="nl-NL" dirty="0"/>
              <a:t> </a:t>
            </a:r>
            <a:endParaRPr lang="nl-NL" dirty="0" smtClean="0"/>
          </a:p>
          <a:p>
            <a:pPr lvl="1"/>
            <a:r>
              <a:rPr lang="nl-NL" dirty="0" err="1" smtClean="0"/>
              <a:t>Dolecae</a:t>
            </a:r>
            <a:r>
              <a:rPr lang="nl-NL" dirty="0" smtClean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dirty="0" err="1"/>
              <a:t>rae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3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9563"/>
            <a:r>
              <a:rPr lang="nl-NL" dirty="0" smtClean="0"/>
              <a:t>Subtitel</a:t>
            </a:r>
          </a:p>
          <a:p>
            <a:pPr marL="9525" lvl="1" indent="0">
              <a:buNone/>
            </a:pPr>
            <a:r>
              <a:rPr lang="nl-NL" dirty="0" smtClean="0"/>
              <a:t>Doorlopende </a:t>
            </a:r>
            <a:r>
              <a:rPr lang="nl-NL" dirty="0"/>
              <a:t>tekst.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73" y="613064"/>
            <a:ext cx="3674052" cy="4831295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602673" y="604037"/>
            <a:ext cx="3674052" cy="4831295"/>
          </a:xfrm>
        </p:spPr>
      </p:sp>
    </p:spTree>
    <p:extLst>
      <p:ext uri="{BB962C8B-B14F-4D97-AF65-F5344CB8AC3E}">
        <p14:creationId xmlns:p14="http://schemas.microsoft.com/office/powerpoint/2010/main" val="10236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059425"/>
          </a:xfrm>
        </p:spPr>
      </p:pic>
    </p:spTree>
    <p:extLst>
      <p:ext uri="{BB962C8B-B14F-4D97-AF65-F5344CB8AC3E}">
        <p14:creationId xmlns:p14="http://schemas.microsoft.com/office/powerpoint/2010/main" val="17761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Bedankt voor uw aandacht!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PARTNERS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900" y="5535273"/>
            <a:ext cx="1764824" cy="1048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282" y="5602452"/>
            <a:ext cx="1524898" cy="906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463" y="5552052"/>
            <a:ext cx="1742750" cy="103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92" y="4462619"/>
            <a:ext cx="2095464" cy="515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818" y="4396344"/>
            <a:ext cx="1503750" cy="54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072" y="4262108"/>
            <a:ext cx="1899760" cy="954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536" y="4405601"/>
            <a:ext cx="1273834" cy="6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O-IFJ">
  <a:themeElements>
    <a:clrScheme name="IGO-IFJ 1">
      <a:dk1>
        <a:srgbClr val="000000"/>
      </a:dk1>
      <a:lt1>
        <a:srgbClr val="FFFFFF"/>
      </a:lt1>
      <a:dk2>
        <a:srgbClr val="E6E6E6"/>
      </a:dk2>
      <a:lt2>
        <a:srgbClr val="E6E6E6"/>
      </a:lt2>
      <a:accent1>
        <a:srgbClr val="5E6191"/>
      </a:accent1>
      <a:accent2>
        <a:srgbClr val="C5D683"/>
      </a:accent2>
      <a:accent3>
        <a:srgbClr val="B9BFDD"/>
      </a:accent3>
      <a:accent4>
        <a:srgbClr val="F8E380"/>
      </a:accent4>
      <a:accent5>
        <a:srgbClr val="DDA2B7"/>
      </a:accent5>
      <a:accent6>
        <a:srgbClr val="000000"/>
      </a:accent6>
      <a:hlink>
        <a:srgbClr val="000000"/>
      </a:hlink>
      <a:folHlink>
        <a:srgbClr val="5E6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6" id="{F8BC2601-E50F-9D49-AD37-CAC9932AAFC4}" vid="{92979B51-6563-5340-8822-1FEA008004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C3EC78C6E83142A7E286E9BDD2155F" ma:contentTypeVersion="1" ma:contentTypeDescription="Create a new document." ma:contentTypeScope="" ma:versionID="bd218a1458de8fb3a68a377789778ed3">
  <xsd:schema xmlns:xsd="http://www.w3.org/2001/XMLSchema" xmlns:p="http://schemas.microsoft.com/office/2006/metadata/properties" xmlns:ns2="ab4190c1-47c3-4b20-8da4-65a1529d79ac" targetNamespace="http://schemas.microsoft.com/office/2006/metadata/properties" ma:root="true" ma:fieldsID="0e9178d2b3c1b1b4a073b1994f04918d" ns2:_="">
    <xsd:import namespace="ab4190c1-47c3-4b20-8da4-65a1529d79ac"/>
    <xsd:element name="properties">
      <xsd:complexType>
        <xsd:sequence>
          <xsd:element name="documentManagement">
            <xsd:complexType>
              <xsd:all>
                <xsd:element ref="ns2:Langu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b4190c1-47c3-4b20-8da4-65a1529d79ac" elementFormDefault="qualified">
    <xsd:import namespace="http://schemas.microsoft.com/office/2006/documentManagement/types"/>
    <xsd:element name="Language" ma:index="8" nillable="true" ma:displayName="Language" ma:default="NL" ma:format="Dropdown" ma:internalName="Language">
      <xsd:simpleType>
        <xsd:restriction base="dms:Choice">
          <xsd:enumeration value="NL"/>
          <xsd:enumeration value="FR"/>
          <xsd:enumeration value="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nguage xmlns="ab4190c1-47c3-4b20-8da4-65a1529d79ac">NL</Language>
  </documentManagement>
</p:properties>
</file>

<file path=customXml/itemProps1.xml><?xml version="1.0" encoding="utf-8"?>
<ds:datastoreItem xmlns:ds="http://schemas.openxmlformats.org/officeDocument/2006/customXml" ds:itemID="{6FEB52EE-F527-453F-9078-0214C5A4A7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82B20A-697A-4665-98F1-FD5DF9AC6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190c1-47c3-4b20-8da4-65a1529d79a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0F346E7-BB87-4801-9DBF-127FA179ADDB}">
  <ds:schemaRefs>
    <ds:schemaRef ds:uri="http://schemas.microsoft.com/office/2006/metadata/properties"/>
    <ds:schemaRef ds:uri="ab4190c1-47c3-4b20-8da4-65a1529d79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IGO-IFJ_template_noNumber_nl</Template>
  <TotalTime>7</TotalTime>
  <Words>135</Words>
  <Application>Microsoft Office PowerPoint</Application>
  <PresentationFormat>Diavoorstelling (4:3)</PresentationFormat>
  <Paragraphs>33</Paragraphs>
  <Slides>9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IGO-IFJ</vt:lpstr>
      <vt:lpstr>Titel Presentatie  E-Learning</vt:lpstr>
      <vt:lpstr>Titel presentatie  e-learning</vt:lpstr>
      <vt:lpstr>Hoofdstuktitel  e-learning</vt:lpstr>
      <vt:lpstr>Hoofdstuktitel  e-learning</vt:lpstr>
      <vt:lpstr>Titel van de presentatie</vt:lpstr>
      <vt:lpstr>Lijst met opsommingstekens</vt:lpstr>
      <vt:lpstr>Titel</vt:lpstr>
      <vt:lpstr>PowerPoint-presentatie</vt:lpstr>
      <vt:lpstr>Bedankt voor uw aandacht!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 E-Learning</dc:title>
  <dc:subject/>
  <dc:creator>Microsoft Office User</dc:creator>
  <cp:keywords/>
  <dc:description/>
  <cp:lastModifiedBy>Vanhauteghem Rik</cp:lastModifiedBy>
  <cp:revision>7</cp:revision>
  <cp:lastPrinted>2016-04-15T11:26:23Z</cp:lastPrinted>
  <dcterms:created xsi:type="dcterms:W3CDTF">2016-04-28T12:20:56Z</dcterms:created>
  <dcterms:modified xsi:type="dcterms:W3CDTF">2016-10-19T12:34:16Z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0x0101000EC3EC78C6E83142A7E286E9BDD2155F</vt:lpwstr>
  </property>
</Properties>
</file>