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11"/>
  </p:notesMasterIdLst>
  <p:handoutMasterIdLst>
    <p:handoutMasterId r:id="rId12"/>
  </p:handoutMasterIdLst>
  <p:sldIdLst>
    <p:sldId id="268" r:id="rId2"/>
    <p:sldId id="269" r:id="rId3"/>
    <p:sldId id="270" r:id="rId4"/>
    <p:sldId id="259" r:id="rId5"/>
    <p:sldId id="272" r:id="rId6"/>
    <p:sldId id="274" r:id="rId7"/>
    <p:sldId id="266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6191"/>
    <a:srgbClr val="B9BFDD"/>
    <a:srgbClr val="F8E3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02"/>
    <p:restoredTop sz="94794"/>
  </p:normalViewPr>
  <p:slideViewPr>
    <p:cSldViewPr snapToGrid="0" snapToObjects="1" showGuides="1">
      <p:cViewPr>
        <p:scale>
          <a:sx n="114" d="100"/>
          <a:sy n="114" d="100"/>
        </p:scale>
        <p:origin x="828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6" d="100"/>
          <a:sy n="86" d="100"/>
        </p:scale>
        <p:origin x="386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9F651-5EA0-7544-B0F0-9522F5D57002}" type="datetimeFigureOut">
              <a:rPr lang="nl-NL" smtClean="0"/>
              <a:t>14-2-2024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7E3E6-F508-5446-B5D5-91532C818B02}" type="slidenum">
              <a:rPr lang="nl-NL" smtClean="0"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380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47434-26CA-2140-96B1-7BEE3D64F148}" type="datetimeFigureOut">
              <a:rPr lang="nl-NL" smtClean="0"/>
              <a:t>14-2-2024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DEA4A-371F-C143-80FF-5BC588BFB0E1}" type="slidenum">
              <a:rPr lang="nl-NL" smtClean="0"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4224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DEA4A-371F-C143-80FF-5BC588BFB0E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8746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DEA4A-371F-C143-80FF-5BC588BFB0E1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4563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DEA4A-371F-C143-80FF-5BC588BFB0E1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5207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9792"/>
          </a:xfrm>
          <a:prstGeom prst="rect">
            <a:avLst/>
          </a:prstGeom>
          <a:solidFill>
            <a:srgbClr val="5E6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5575" y="2310063"/>
            <a:ext cx="10363200" cy="2085477"/>
          </a:xfrm>
        </p:spPr>
        <p:txBody>
          <a:bodyPr>
            <a:noAutofit/>
          </a:bodyPr>
          <a:lstStyle>
            <a:lvl1pPr algn="ctr">
              <a:defRPr sz="500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95575" y="4395540"/>
            <a:ext cx="10363200" cy="219457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600">
                <a:solidFill>
                  <a:srgbClr val="B9BFDD"/>
                </a:solidFill>
                <a:latin typeface="Arial" charset="0"/>
                <a:ea typeface="Arial" charset="0"/>
                <a:cs typeface="Arial" charset="0"/>
              </a:defRPr>
            </a:lvl1pPr>
            <a:lvl2pPr marL="15875" indent="0" algn="ctr">
              <a:buFont typeface="Arial" charset="0"/>
              <a:buChar char="•"/>
              <a:tabLst/>
              <a:defRPr sz="18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noProof="0" dirty="0"/>
              <a:t>Subtitel presentatie powerpoint</a:t>
            </a:r>
          </a:p>
          <a:p>
            <a:endParaRPr lang="nl-BE" noProof="0" dirty="0"/>
          </a:p>
          <a:p>
            <a:pPr lvl="1"/>
            <a:r>
              <a:rPr lang="nl-BE" noProof="0" dirty="0"/>
              <a:t>Subtekst.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78445" y="5200044"/>
            <a:ext cx="4320673" cy="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600" y="5749200"/>
            <a:ext cx="1137600" cy="927098"/>
          </a:xfrm>
          <a:prstGeom prst="rect">
            <a:avLst/>
          </a:prstGeom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EE4AABA5-3B72-CED0-2730-CB3255DF0C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0" t="23870"/>
          <a:stretch/>
        </p:blipFill>
        <p:spPr>
          <a:xfrm>
            <a:off x="0" y="0"/>
            <a:ext cx="6771933" cy="2565826"/>
          </a:xfrm>
          <a:prstGeom prst="rect">
            <a:avLst/>
          </a:prstGeom>
          <a:effectLst>
            <a:outerShdw blurRad="50800" dist="50800" dir="5400000" algn="ctr" rotWithShape="0">
              <a:schemeClr val="accent1">
                <a:lumMod val="75000"/>
                <a:alpha val="9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991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057900"/>
          </a:xfrm>
          <a:prstGeom prst="rect">
            <a:avLst/>
          </a:prstGeom>
          <a:solidFill>
            <a:srgbClr val="5E6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5575" y="2310063"/>
            <a:ext cx="10363200" cy="2085477"/>
          </a:xfrm>
        </p:spPr>
        <p:txBody>
          <a:bodyPr>
            <a:noAutofit/>
          </a:bodyPr>
          <a:lstStyle>
            <a:lvl1pPr algn="ctr">
              <a:defRPr sz="500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95575" y="4395540"/>
            <a:ext cx="10363200" cy="16242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600">
                <a:solidFill>
                  <a:srgbClr val="B9BFDD"/>
                </a:solidFill>
                <a:latin typeface="Arial" charset="0"/>
                <a:ea typeface="Arial" charset="0"/>
                <a:cs typeface="Arial" charset="0"/>
              </a:defRPr>
            </a:lvl1pPr>
            <a:lvl2pPr marL="15875" indent="0" algn="ctr">
              <a:buFont typeface="Arial" charset="0"/>
              <a:buChar char="•"/>
              <a:tabLst/>
              <a:defRPr sz="18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noProof="0" dirty="0"/>
              <a:t>Subtitel presentatie powerpoint</a:t>
            </a:r>
          </a:p>
          <a:p>
            <a:endParaRPr lang="nl-BE" noProof="0" dirty="0"/>
          </a:p>
          <a:p>
            <a:pPr lvl="1"/>
            <a:r>
              <a:rPr lang="nl-BE" noProof="0" dirty="0"/>
              <a:t>Subtekst.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78445" y="5200044"/>
            <a:ext cx="4320673" cy="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111768"/>
            <a:ext cx="12192000" cy="7523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4CB62E89-BDB7-7320-878D-ACF89476C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0" t="23870"/>
          <a:stretch/>
        </p:blipFill>
        <p:spPr>
          <a:xfrm>
            <a:off x="1" y="-15588"/>
            <a:ext cx="6771933" cy="2565826"/>
          </a:xfrm>
          <a:prstGeom prst="rect">
            <a:avLst/>
          </a:prstGeom>
          <a:effectLst>
            <a:outerShdw blurRad="50800" dist="50800" dir="5400000" algn="ctr" rotWithShape="0">
              <a:schemeClr val="accent1">
                <a:lumMod val="75000"/>
                <a:alpha val="9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408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792"/>
            <a:ext cx="12192000" cy="6859792"/>
          </a:xfrm>
          <a:prstGeom prst="rect">
            <a:avLst/>
          </a:prstGeom>
          <a:solidFill>
            <a:srgbClr val="5E6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01076"/>
            <a:ext cx="10363200" cy="2197827"/>
          </a:xfrm>
        </p:spPr>
        <p:txBody>
          <a:bodyPr>
            <a:noAutofit/>
          </a:bodyPr>
          <a:lstStyle>
            <a:lvl1pPr algn="ctr">
              <a:defRPr sz="500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2" y="889002"/>
            <a:ext cx="12191999" cy="73587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600" b="1">
                <a:solidFill>
                  <a:srgbClr val="B9BFDD"/>
                </a:solidFill>
                <a:latin typeface="Arial" charset="0"/>
                <a:ea typeface="Arial" charset="0"/>
                <a:cs typeface="Arial" charset="0"/>
              </a:defRPr>
            </a:lvl1pPr>
            <a:lvl2pPr marL="15875" indent="0" algn="ctr">
              <a:buFont typeface="Arial" charset="0"/>
              <a:buChar char="•"/>
              <a:tabLst/>
              <a:defRPr sz="18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noProof="0" dirty="0"/>
              <a:t>Hoofdstuk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" b="24592"/>
          <a:stretch/>
        </p:blipFill>
        <p:spPr>
          <a:xfrm>
            <a:off x="1" y="4218372"/>
            <a:ext cx="8435339" cy="2639631"/>
          </a:xfrm>
          <a:prstGeom prst="rect">
            <a:avLst/>
          </a:prstGeom>
          <a:effectLst>
            <a:outerShdw blurRad="50800" dist="50800" dir="5400000" algn="ctr" rotWithShape="0">
              <a:schemeClr val="accent1">
                <a:lumMod val="75000"/>
                <a:alpha val="9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755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792"/>
            <a:ext cx="12192000" cy="2354699"/>
          </a:xfrm>
          <a:custGeom>
            <a:avLst/>
            <a:gdLst>
              <a:gd name="connsiteX0" fmla="*/ 0 w 9144000"/>
              <a:gd name="connsiteY0" fmla="*/ 0 h 1484562"/>
              <a:gd name="connsiteX1" fmla="*/ 9144000 w 9144000"/>
              <a:gd name="connsiteY1" fmla="*/ 0 h 1484562"/>
              <a:gd name="connsiteX2" fmla="*/ 9144000 w 9144000"/>
              <a:gd name="connsiteY2" fmla="*/ 1484562 h 1484562"/>
              <a:gd name="connsiteX3" fmla="*/ 0 w 9144000"/>
              <a:gd name="connsiteY3" fmla="*/ 1484562 h 1484562"/>
              <a:gd name="connsiteX4" fmla="*/ 0 w 9144000"/>
              <a:gd name="connsiteY4" fmla="*/ 0 h 1484562"/>
              <a:gd name="connsiteX0" fmla="*/ 0 w 9144000"/>
              <a:gd name="connsiteY0" fmla="*/ 0 h 2640262"/>
              <a:gd name="connsiteX1" fmla="*/ 9144000 w 9144000"/>
              <a:gd name="connsiteY1" fmla="*/ 0 h 2640262"/>
              <a:gd name="connsiteX2" fmla="*/ 9144000 w 9144000"/>
              <a:gd name="connsiteY2" fmla="*/ 1484562 h 2640262"/>
              <a:gd name="connsiteX3" fmla="*/ 0 w 9144000"/>
              <a:gd name="connsiteY3" fmla="*/ 2640262 h 2640262"/>
              <a:gd name="connsiteX4" fmla="*/ 0 w 9144000"/>
              <a:gd name="connsiteY4" fmla="*/ 0 h 264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640262">
                <a:moveTo>
                  <a:pt x="0" y="0"/>
                </a:moveTo>
                <a:lnTo>
                  <a:pt x="9144000" y="0"/>
                </a:lnTo>
                <a:lnTo>
                  <a:pt x="9144000" y="1484562"/>
                </a:lnTo>
                <a:lnTo>
                  <a:pt x="0" y="2640262"/>
                </a:lnTo>
                <a:lnTo>
                  <a:pt x="0" y="0"/>
                </a:lnTo>
                <a:close/>
              </a:path>
            </a:pathLst>
          </a:custGeom>
          <a:solidFill>
            <a:srgbClr val="5E6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49400" y="3630554"/>
            <a:ext cx="10363200" cy="2442229"/>
          </a:xfrm>
        </p:spPr>
        <p:txBody>
          <a:bodyPr>
            <a:noAutofit/>
          </a:bodyPr>
          <a:lstStyle>
            <a:lvl1pPr algn="ctr">
              <a:defRPr sz="5000" cap="all" baseline="0">
                <a:solidFill>
                  <a:srgbClr val="5E619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HOOFDSTUKTITEL POWERPOINT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49400" y="2894679"/>
            <a:ext cx="10363200" cy="73587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600">
                <a:solidFill>
                  <a:srgbClr val="5E6191"/>
                </a:solidFill>
                <a:latin typeface="Arial" charset="0"/>
                <a:ea typeface="Arial" charset="0"/>
                <a:cs typeface="Arial" charset="0"/>
              </a:defRPr>
            </a:lvl1pPr>
            <a:lvl2pPr marL="15875" indent="0" algn="ctr">
              <a:buFont typeface="Arial" charset="0"/>
              <a:buChar char="•"/>
              <a:tabLst/>
              <a:defRPr sz="18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noProof="0" dirty="0"/>
              <a:t>Hoofdstuk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-14866" y="1333401"/>
            <a:ext cx="12262001" cy="1019506"/>
          </a:xfrm>
          <a:prstGeom prst="line">
            <a:avLst/>
          </a:prstGeom>
          <a:ln w="63500">
            <a:solidFill>
              <a:srgbClr val="B9BFDD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>
            <a:off x="0" y="6032811"/>
            <a:ext cx="12192000" cy="8417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134107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2" y="184842"/>
            <a:ext cx="10382248" cy="1143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152" y="1336152"/>
            <a:ext cx="10382248" cy="4638622"/>
          </a:xfrm>
        </p:spPr>
        <p:txBody>
          <a:bodyPr/>
          <a:lstStyle>
            <a:lvl1pPr>
              <a:defRPr sz="2600"/>
            </a:lvl1pPr>
            <a:lvl2pPr marL="319088" indent="-309563">
              <a:tabLst/>
              <a:defRPr/>
            </a:lvl2pPr>
            <a:lvl3pPr marL="763588" indent="-403225">
              <a:tabLst/>
              <a:defRPr/>
            </a:lvl3pPr>
            <a:lvl4pPr marL="1155700" indent="-392113">
              <a:tabLst/>
              <a:defRPr/>
            </a:lvl4pPr>
            <a:lvl5pPr marL="1155700" indent="-392113">
              <a:tabLst/>
              <a:defRPr/>
            </a:lvl5pPr>
            <a:lvl6pPr marL="1476375" indent="-320675">
              <a:buClr>
                <a:srgbClr val="5E6191"/>
              </a:buClr>
              <a:buFont typeface=".AppleSystemUIFont" charset="-120"/>
              <a:buChar char="-"/>
              <a:tabLst/>
              <a:defRPr/>
            </a:lvl6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84B54-4AB9-2540-B4DF-925F2A61A90F}" type="datetime1">
              <a:rPr lang="nl-NL" smtClean="0"/>
              <a:t>14-2-2024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Voettekst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93600" y="6318003"/>
            <a:ext cx="703253" cy="365125"/>
          </a:xfrm>
        </p:spPr>
        <p:txBody>
          <a:bodyPr/>
          <a:lstStyle>
            <a:lvl1pPr>
              <a:defRPr>
                <a:solidFill>
                  <a:srgbClr val="5E6191"/>
                </a:solidFill>
              </a:defRPr>
            </a:lvl1pPr>
          </a:lstStyle>
          <a:p>
            <a:fld id="{4CF0A010-6B27-B245-85F3-5D5487055D34}" type="slidenum">
              <a:rPr lang="uk-UA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74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184842"/>
            <a:ext cx="5486400" cy="1143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2" y="1493243"/>
            <a:ext cx="5486399" cy="3951119"/>
          </a:xfrm>
        </p:spPr>
        <p:txBody>
          <a:bodyPr anchor="t"/>
          <a:lstStyle>
            <a:lvl1pPr>
              <a:defRPr sz="2600"/>
            </a:lvl1pPr>
            <a:lvl2pPr marL="319088" indent="-309563">
              <a:tabLst/>
              <a:defRPr/>
            </a:lvl2pPr>
            <a:lvl3pPr marL="669925" indent="-350838">
              <a:tabLst/>
              <a:defRPr/>
            </a:lvl3pPr>
            <a:lvl4pPr marL="938213" indent="-268288">
              <a:tabLst/>
              <a:defRPr/>
            </a:lvl4pPr>
            <a:lvl5pPr marL="1206500" indent="-268288">
              <a:tabLst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3564" y="613067"/>
            <a:ext cx="4898736" cy="483129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5AEA831-33AE-1A42-B6D9-8B187E84D2E9}" type="datetime1">
              <a:rPr lang="nl-NL" smtClean="0"/>
              <a:t>14-2-2024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Voettekst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193600" y="6318003"/>
            <a:ext cx="703253" cy="365125"/>
          </a:xfrm>
        </p:spPr>
        <p:txBody>
          <a:bodyPr/>
          <a:lstStyle/>
          <a:p>
            <a:fld id="{FCA3638F-6D52-644A-9831-93255061F04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5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9093" y="1327842"/>
            <a:ext cx="4804800" cy="4702067"/>
          </a:xfrm>
        </p:spPr>
        <p:txBody>
          <a:bodyPr/>
          <a:lstStyle>
            <a:lvl1pPr>
              <a:defRPr sz="2600"/>
            </a:lvl1pPr>
            <a:lvl2pPr marL="319088" indent="-309563">
              <a:tabLst/>
              <a:defRPr sz="2600"/>
            </a:lvl2pPr>
            <a:lvl3pPr marL="669925" indent="-350838">
              <a:tabLst/>
              <a:defRPr sz="2400"/>
            </a:lvl3pPr>
            <a:lvl4pPr marL="979488" indent="-309563">
              <a:tabLst/>
              <a:defRPr sz="2000"/>
            </a:lvl4pPr>
            <a:lvl5pPr marL="1290638" indent="-311150">
              <a:tabLst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327842"/>
            <a:ext cx="5487200" cy="4702067"/>
          </a:xfrm>
        </p:spPr>
        <p:txBody>
          <a:bodyPr/>
          <a:lstStyle>
            <a:lvl1pPr>
              <a:defRPr sz="2600"/>
            </a:lvl1pPr>
            <a:lvl2pPr marL="319088" indent="-309563">
              <a:tabLst/>
              <a:defRPr sz="2600"/>
            </a:lvl2pPr>
            <a:lvl3pPr marL="628650" indent="-268288">
              <a:tabLst/>
              <a:defRPr sz="2400"/>
            </a:lvl3pPr>
            <a:lvl4pPr marL="896938" indent="-268288">
              <a:tabLst/>
              <a:defRPr sz="2000"/>
            </a:lvl4pPr>
            <a:lvl5pPr marL="1206500" indent="-268288">
              <a:tabLst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3D365-D932-2E4F-8C00-727086F36E47}" type="datetime1">
              <a:rPr lang="nl-NL" smtClean="0"/>
              <a:t>14-2-2024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Voettekst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93600" y="6318003"/>
            <a:ext cx="703253" cy="365125"/>
          </a:xfrm>
        </p:spPr>
        <p:txBody>
          <a:bodyPr/>
          <a:lstStyle/>
          <a:p>
            <a:fld id="{FCA3638F-6D52-644A-9831-93255061F043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9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4B6A-84F5-CE46-82C8-1C2E030BEC5A}" type="datetime1">
              <a:rPr lang="nl-NL" smtClean="0"/>
              <a:t>14-2-2024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Voettekst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93600" y="6318003"/>
            <a:ext cx="703253" cy="365125"/>
          </a:xfrm>
        </p:spPr>
        <p:txBody>
          <a:bodyPr/>
          <a:lstStyle/>
          <a:p>
            <a:fld id="{FCA3638F-6D52-644A-9831-93255061F043}" type="slidenum">
              <a:t>‹N°›</a:t>
            </a:fld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06425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42561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0"/>
            <a:ext cx="12192000" cy="3409398"/>
          </a:xfrm>
          <a:prstGeom prst="rect">
            <a:avLst/>
          </a:prstGeom>
          <a:solidFill>
            <a:srgbClr val="5E6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95575" y="2310063"/>
            <a:ext cx="10363200" cy="1068021"/>
          </a:xfrm>
        </p:spPr>
        <p:txBody>
          <a:bodyPr>
            <a:noAutofit/>
          </a:bodyPr>
          <a:lstStyle>
            <a:lvl1pPr algn="ctr">
              <a:defRPr sz="360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Bedankt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uw</a:t>
            </a:r>
            <a:r>
              <a:rPr lang="en-US" dirty="0"/>
              <a:t> </a:t>
            </a:r>
            <a:r>
              <a:rPr lang="en-US" dirty="0" err="1"/>
              <a:t>aandacht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50627" y="3636374"/>
            <a:ext cx="10363200" cy="478828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 b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15875" indent="0" algn="ctr">
              <a:buFont typeface="Arial" charset="0"/>
              <a:buChar char="•"/>
              <a:tabLst/>
              <a:defRPr sz="18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noProof="0" dirty="0"/>
              <a:t>PARTNERS</a:t>
            </a:r>
          </a:p>
          <a:p>
            <a:endParaRPr lang="nl-BE" noProof="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005945"/>
            <a:ext cx="12192000" cy="8686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0" y="3427307"/>
            <a:ext cx="12192000" cy="0"/>
          </a:xfrm>
          <a:prstGeom prst="line">
            <a:avLst/>
          </a:prstGeom>
          <a:ln w="63500">
            <a:solidFill>
              <a:srgbClr val="B9BFDD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59"/>
          <a:stretch/>
        </p:blipFill>
        <p:spPr>
          <a:xfrm>
            <a:off x="-704" y="0"/>
            <a:ext cx="10747001" cy="2633176"/>
          </a:xfrm>
          <a:prstGeom prst="rect">
            <a:avLst/>
          </a:prstGeom>
          <a:effectLst>
            <a:outerShdw blurRad="50800" dist="50800" dir="5400000" algn="ctr" rotWithShape="0">
              <a:schemeClr val="accent1">
                <a:lumMod val="75000"/>
                <a:alpha val="9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397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115051"/>
            <a:ext cx="12192000" cy="744742"/>
          </a:xfrm>
          <a:prstGeom prst="rect">
            <a:avLst/>
          </a:prstGeom>
          <a:solidFill>
            <a:srgbClr val="5E6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0152" y="184842"/>
            <a:ext cx="1038224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152" y="1336151"/>
            <a:ext cx="10382249" cy="4638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24985" y="6317353"/>
            <a:ext cx="1307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05F76623-5406-D245-9A4A-51B1166FBC69}" type="datetime1">
              <a:rPr lang="nl-NL" smtClean="0"/>
              <a:t>14-2-2024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9096" y="6316177"/>
            <a:ext cx="88358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Voettekst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082489"/>
            <a:ext cx="12192000" cy="5226"/>
          </a:xfrm>
          <a:prstGeom prst="line">
            <a:avLst/>
          </a:prstGeom>
          <a:ln w="63500">
            <a:solidFill>
              <a:srgbClr val="B9BFDD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5056" y="6314595"/>
            <a:ext cx="475709" cy="3760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7" y="6233462"/>
            <a:ext cx="683941" cy="51295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94268" y="6318003"/>
            <a:ext cx="7032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5E619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CA3638F-6D52-644A-9831-93255061F04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86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4" r:id="rId2"/>
    <p:sldLayoutId id="2147483665" r:id="rId3"/>
    <p:sldLayoutId id="2147483666" r:id="rId4"/>
    <p:sldLayoutId id="2147483660" r:id="rId5"/>
    <p:sldLayoutId id="2147483668" r:id="rId6"/>
    <p:sldLayoutId id="2147483661" r:id="rId7"/>
    <p:sldLayoutId id="2147483662" r:id="rId8"/>
    <p:sldLayoutId id="214748366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457200" rtl="0" eaLnBrk="1" latinLnBrk="0" hangingPunct="1">
        <a:spcBef>
          <a:spcPct val="0"/>
        </a:spcBef>
        <a:buNone/>
        <a:defRPr sz="3500" b="1" kern="1200">
          <a:solidFill>
            <a:srgbClr val="5E619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457200" rtl="0" eaLnBrk="1" latinLnBrk="0" hangingPunct="1">
        <a:lnSpc>
          <a:spcPct val="120000"/>
        </a:lnSpc>
        <a:spcBef>
          <a:spcPct val="20000"/>
        </a:spcBef>
        <a:buFont typeface="Arial"/>
        <a:buNone/>
        <a:defRPr sz="2600" b="1" kern="1200">
          <a:solidFill>
            <a:srgbClr val="5E6191"/>
          </a:solidFill>
          <a:latin typeface="Arial" charset="0"/>
          <a:ea typeface="Arial" charset="0"/>
          <a:cs typeface="Arial" charset="0"/>
        </a:defRPr>
      </a:lvl1pPr>
      <a:lvl2pPr marL="319088" indent="-309563" algn="l" defTabSz="457200" rtl="0" eaLnBrk="1" latinLnBrk="0" hangingPunct="1">
        <a:spcBef>
          <a:spcPct val="20000"/>
        </a:spcBef>
        <a:buClr>
          <a:srgbClr val="5E6191"/>
        </a:buClr>
        <a:buFont typeface="Arial"/>
        <a:buChar char="•"/>
        <a:tabLst/>
        <a:defRPr sz="2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628650" indent="-309563" algn="l" defTabSz="457200" rtl="0" eaLnBrk="1" latinLnBrk="0" hangingPunct="1">
        <a:spcBef>
          <a:spcPct val="20000"/>
        </a:spcBef>
        <a:buClr>
          <a:srgbClr val="5E6191"/>
        </a:buClr>
        <a:buFont typeface=".AppleSystemUIFont" charset="-120"/>
        <a:buChar char="-"/>
        <a:tabLst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896938" indent="-268288" algn="l" defTabSz="457200" rtl="0" eaLnBrk="1" latinLnBrk="0" hangingPunct="1">
        <a:spcBef>
          <a:spcPct val="20000"/>
        </a:spcBef>
        <a:buClr>
          <a:srgbClr val="5E6191"/>
        </a:buClr>
        <a:buFont typeface=".AppleSystemUIFont" charset="-120"/>
        <a:buChar char="-"/>
        <a:tabLst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155700" indent="-258763" algn="l" defTabSz="457200" rtl="0" eaLnBrk="1" latinLnBrk="0" hangingPunct="1">
        <a:spcBef>
          <a:spcPct val="20000"/>
        </a:spcBef>
        <a:buClr>
          <a:srgbClr val="5E6191"/>
        </a:buClr>
        <a:buFont typeface=".AppleSystemUIFont" charset="-120"/>
        <a:buChar char="-"/>
        <a:tabLst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5681" y="2310063"/>
            <a:ext cx="7772400" cy="2085477"/>
          </a:xfrm>
        </p:spPr>
        <p:txBody>
          <a:bodyPr anchor="ctr">
            <a:normAutofit/>
          </a:bodyPr>
          <a:lstStyle/>
          <a:p>
            <a:r>
              <a:rPr lang="en-US" dirty="0" err="1"/>
              <a:t>Titel</a:t>
            </a:r>
            <a:r>
              <a:rPr lang="en-US" dirty="0"/>
              <a:t> </a:t>
            </a:r>
            <a:r>
              <a:rPr lang="en-US" dirty="0" err="1"/>
              <a:t>Presentatie</a:t>
            </a:r>
            <a:r>
              <a:rPr lang="en-US" dirty="0"/>
              <a:t> </a:t>
            </a:r>
            <a:r>
              <a:rPr lang="en-US" dirty="0" err="1"/>
              <a:t>Powerpoint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5681" y="4395540"/>
            <a:ext cx="7772400" cy="2194579"/>
          </a:xfrm>
        </p:spPr>
        <p:txBody>
          <a:bodyPr>
            <a:normAutofit/>
          </a:bodyPr>
          <a:lstStyle/>
          <a:p>
            <a:r>
              <a:rPr lang="nl-NL" dirty="0"/>
              <a:t>Subtitel presentatie </a:t>
            </a:r>
            <a:r>
              <a:rPr lang="nl-NL" dirty="0" err="1"/>
              <a:t>powerpoint</a:t>
            </a:r>
            <a:endParaRPr lang="nl-NL" dirty="0"/>
          </a:p>
          <a:p>
            <a:endParaRPr lang="nl-NL" b="0" dirty="0"/>
          </a:p>
          <a:p>
            <a:pPr lvl="1"/>
            <a:r>
              <a:rPr lang="nl-NL" sz="2600">
                <a:solidFill>
                  <a:srgbClr val="B9BFDD"/>
                </a:solidFill>
              </a:rPr>
              <a:t>Subtekst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013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Titel </a:t>
            </a:r>
            <a:r>
              <a:rPr lang="nl-BE" dirty="0"/>
              <a:t>presentatie powerpoint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Subtitel presentatie </a:t>
            </a:r>
            <a:r>
              <a:rPr lang="nl-NL" dirty="0" err="1"/>
              <a:t>powerpoint</a:t>
            </a:r>
            <a:endParaRPr lang="nl-NL" dirty="0"/>
          </a:p>
          <a:p>
            <a:endParaRPr lang="nl-NL" b="0" dirty="0"/>
          </a:p>
          <a:p>
            <a:pPr lvl="1"/>
            <a:r>
              <a:rPr lang="nl-NL" dirty="0" err="1"/>
              <a:t>Subtekst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887" y="6132621"/>
            <a:ext cx="1245568" cy="7402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770" y="6205155"/>
            <a:ext cx="1076233" cy="6396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687" y="6140446"/>
            <a:ext cx="1229988" cy="7310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392" y="6229338"/>
            <a:ext cx="503266" cy="54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05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Hoofdstuktitel </a:t>
            </a:r>
            <a:r>
              <a:rPr lang="nl-NL" dirty="0" err="1"/>
              <a:t>powerpoint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Hoofdstuk 1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664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Hoofdstuktitel </a:t>
            </a:r>
            <a:r>
              <a:rPr lang="nl-NL" dirty="0" err="1"/>
              <a:t>powerpoint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Hoofdstuk 1</a:t>
            </a:r>
          </a:p>
        </p:txBody>
      </p:sp>
    </p:spTree>
    <p:extLst>
      <p:ext uri="{BB962C8B-B14F-4D97-AF65-F5344CB8AC3E}">
        <p14:creationId xmlns:p14="http://schemas.microsoft.com/office/powerpoint/2010/main" val="61403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 van de presentatie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19088"/>
            <a:r>
              <a:rPr lang="nl-NL" dirty="0"/>
              <a:t>Subtitel</a:t>
            </a:r>
          </a:p>
          <a:p>
            <a:pPr marL="0" lvl="1" indent="0">
              <a:lnSpc>
                <a:spcPct val="120000"/>
              </a:lnSpc>
              <a:buClrTx/>
              <a:buNone/>
            </a:pPr>
            <a:r>
              <a:rPr lang="nl-NL" dirty="0"/>
              <a:t>Doorlopende tekst. </a:t>
            </a:r>
            <a:r>
              <a:rPr lang="nl-NL" dirty="0" err="1"/>
              <a:t>Olo</a:t>
            </a:r>
            <a:r>
              <a:rPr lang="nl-NL" dirty="0"/>
              <a:t> </a:t>
            </a:r>
            <a:r>
              <a:rPr lang="nl-NL" dirty="0" err="1"/>
              <a:t>berumquasi</a:t>
            </a:r>
            <a:r>
              <a:rPr lang="nl-NL" dirty="0"/>
              <a:t> </a:t>
            </a:r>
            <a:r>
              <a:rPr lang="nl-NL" dirty="0" err="1"/>
              <a:t>dolupta</a:t>
            </a:r>
            <a:r>
              <a:rPr lang="nl-NL" dirty="0"/>
              <a:t> </a:t>
            </a:r>
            <a:r>
              <a:rPr lang="nl-NL" dirty="0" err="1"/>
              <a:t>testibus</a:t>
            </a:r>
            <a:r>
              <a:rPr lang="nl-NL" dirty="0"/>
              <a:t> </a:t>
            </a:r>
            <a:r>
              <a:rPr lang="nl-NL" dirty="0" err="1"/>
              <a:t>estem</a:t>
            </a:r>
            <a:r>
              <a:rPr lang="nl-NL" dirty="0"/>
              <a:t> </a:t>
            </a:r>
            <a:r>
              <a:rPr lang="nl-NL" dirty="0" err="1"/>
              <a:t>Uciendi</a:t>
            </a:r>
            <a:r>
              <a:rPr lang="nl-NL" dirty="0"/>
              <a:t> </a:t>
            </a:r>
            <a:r>
              <a:rPr lang="nl-NL" dirty="0" err="1"/>
              <a:t>est</a:t>
            </a:r>
            <a:r>
              <a:rPr lang="nl-NL" dirty="0"/>
              <a:t>, </a:t>
            </a:r>
            <a:r>
              <a:rPr lang="nl-NL" dirty="0" err="1"/>
              <a:t>quam</a:t>
            </a:r>
            <a:r>
              <a:rPr lang="nl-NL" dirty="0"/>
              <a:t> </a:t>
            </a:r>
            <a:r>
              <a:rPr lang="nl-NL" dirty="0" err="1"/>
              <a:t>faccus</a:t>
            </a:r>
            <a:r>
              <a:rPr lang="nl-NL" dirty="0"/>
              <a:t> </a:t>
            </a:r>
            <a:r>
              <a:rPr lang="nl-NL" dirty="0" err="1"/>
              <a:t>preptatios</a:t>
            </a:r>
            <a:r>
              <a:rPr lang="nl-NL" dirty="0"/>
              <a:t> </a:t>
            </a:r>
            <a:r>
              <a:rPr lang="nl-NL" dirty="0" err="1"/>
              <a:t>cuptius</a:t>
            </a:r>
            <a:r>
              <a:rPr lang="nl-NL" dirty="0"/>
              <a:t> </a:t>
            </a:r>
            <a:r>
              <a:rPr lang="nl-NL" dirty="0" err="1"/>
              <a:t>delit</a:t>
            </a:r>
            <a:r>
              <a:rPr lang="nl-NL" dirty="0"/>
              <a:t> </a:t>
            </a:r>
            <a:r>
              <a:rPr lang="nl-NL" dirty="0" err="1"/>
              <a:t>etur</a:t>
            </a:r>
            <a:r>
              <a:rPr lang="nl-NL" dirty="0"/>
              <a:t>. </a:t>
            </a:r>
            <a:r>
              <a:rPr lang="nl-NL" dirty="0" err="1"/>
              <a:t>Tionseque</a:t>
            </a:r>
            <a:r>
              <a:rPr lang="nl-NL" dirty="0"/>
              <a:t> </a:t>
            </a:r>
            <a:r>
              <a:rPr lang="nl-NL" b="1" dirty="0" err="1"/>
              <a:t>venis</a:t>
            </a:r>
            <a:r>
              <a:rPr lang="nl-NL" b="1" dirty="0"/>
              <a:t> mo </a:t>
            </a:r>
            <a:r>
              <a:rPr lang="nl-NL" b="1" dirty="0" err="1"/>
              <a:t>velesti</a:t>
            </a:r>
            <a:r>
              <a:rPr lang="nl-NL" b="1" dirty="0"/>
              <a:t> ut </a:t>
            </a:r>
            <a:r>
              <a:rPr lang="nl-NL" b="1" dirty="0" err="1"/>
              <a:t>exceper</a:t>
            </a:r>
            <a:r>
              <a:rPr lang="nl-NL" dirty="0"/>
              <a:t> </a:t>
            </a:r>
            <a:r>
              <a:rPr lang="nl-NL" dirty="0" err="1"/>
              <a:t>ibusci</a:t>
            </a:r>
            <a:r>
              <a:rPr lang="nl-NL" dirty="0"/>
              <a:t> </a:t>
            </a:r>
            <a:r>
              <a:rPr lang="nl-NL" dirty="0" err="1"/>
              <a:t>ium</a:t>
            </a:r>
            <a:r>
              <a:rPr lang="nl-NL" dirty="0"/>
              <a:t> non </a:t>
            </a:r>
            <a:r>
              <a:rPr lang="nl-NL" dirty="0" err="1"/>
              <a:t>essequae</a:t>
            </a:r>
            <a:r>
              <a:rPr lang="nl-NL" dirty="0"/>
              <a:t> pre </a:t>
            </a:r>
            <a:r>
              <a:rPr lang="nl-NL" dirty="0" err="1"/>
              <a:t>poristenisti</a:t>
            </a:r>
            <a:r>
              <a:rPr lang="nl-NL" dirty="0"/>
              <a:t> </a:t>
            </a:r>
            <a:r>
              <a:rPr lang="nl-NL" dirty="0" err="1"/>
              <a:t>dest</a:t>
            </a:r>
            <a:r>
              <a:rPr lang="nl-NL" dirty="0"/>
              <a:t>, </a:t>
            </a:r>
            <a:r>
              <a:rPr lang="nl-NL" dirty="0" err="1"/>
              <a:t>omnia</a:t>
            </a:r>
            <a:r>
              <a:rPr lang="nl-NL" dirty="0"/>
              <a:t> </a:t>
            </a:r>
            <a:r>
              <a:rPr lang="nl-NL" dirty="0" err="1"/>
              <a:t>dolecae</a:t>
            </a:r>
            <a:r>
              <a:rPr lang="nl-NL" dirty="0"/>
              <a:t> </a:t>
            </a:r>
            <a:r>
              <a:rPr lang="nl-NL" dirty="0" err="1"/>
              <a:t>voluptur</a:t>
            </a:r>
            <a:r>
              <a:rPr lang="nl-NL" dirty="0"/>
              <a:t> </a:t>
            </a:r>
            <a:r>
              <a:rPr lang="nl-NL" b="1" dirty="0" err="1"/>
              <a:t>rae</a:t>
            </a:r>
            <a:r>
              <a:rPr lang="nl-NL" b="1" dirty="0"/>
              <a:t> </a:t>
            </a:r>
            <a:r>
              <a:rPr lang="nl-NL" b="1" dirty="0" err="1"/>
              <a:t>pelit</a:t>
            </a:r>
            <a:r>
              <a:rPr lang="nl-NL" b="1" dirty="0"/>
              <a:t> vent </a:t>
            </a:r>
            <a:r>
              <a:rPr lang="nl-NL" b="1" dirty="0" err="1"/>
              <a:t>mod</a:t>
            </a:r>
            <a:r>
              <a:rPr lang="nl-NL" b="1" dirty="0"/>
              <a:t> </a:t>
            </a:r>
            <a:r>
              <a:rPr lang="nl-NL" dirty="0"/>
              <a:t>que </a:t>
            </a:r>
            <a:r>
              <a:rPr lang="nl-NL" dirty="0" err="1"/>
              <a:t>quiant</a:t>
            </a:r>
            <a:r>
              <a:rPr lang="nl-NL" dirty="0"/>
              <a:t> </a:t>
            </a:r>
            <a:r>
              <a:rPr lang="nl-NL" dirty="0" err="1"/>
              <a:t>essin</a:t>
            </a:r>
            <a:r>
              <a:rPr lang="nl-NL" dirty="0"/>
              <a:t> </a:t>
            </a:r>
            <a:r>
              <a:rPr lang="nl-NL" dirty="0" err="1"/>
              <a:t>consequi</a:t>
            </a:r>
            <a:r>
              <a:rPr lang="nl-NL" dirty="0"/>
              <a:t> </a:t>
            </a:r>
            <a:r>
              <a:rPr lang="nl-NL" dirty="0" err="1"/>
              <a:t>sundaep</a:t>
            </a:r>
            <a:r>
              <a:rPr lang="nl-NL" dirty="0"/>
              <a:t> </a:t>
            </a:r>
            <a:r>
              <a:rPr lang="nl-NL" dirty="0" err="1"/>
              <a:t>errorem</a:t>
            </a:r>
            <a:r>
              <a:rPr lang="nl-NL" dirty="0"/>
              <a:t>.</a:t>
            </a:r>
          </a:p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2967-4EE8-2F4B-8CA4-F66DBABB87A2}" type="datetime1">
              <a:rPr lang="nl-NL" smtClean="0"/>
              <a:t>14-2-2024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Voettekst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A010-6B27-B245-85F3-5D5487055D34}" type="slidenum">
              <a:rPr lang="uk-UA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58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Lijst met opsommingstekens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Subtitel</a:t>
            </a:r>
          </a:p>
          <a:p>
            <a:pPr lvl="1"/>
            <a:r>
              <a:rPr lang="nl-NL" dirty="0" err="1"/>
              <a:t>Olo</a:t>
            </a:r>
            <a:r>
              <a:rPr lang="nl-NL" dirty="0"/>
              <a:t> </a:t>
            </a:r>
            <a:r>
              <a:rPr lang="nl-NL" dirty="0" err="1"/>
              <a:t>berumquasi</a:t>
            </a:r>
            <a:r>
              <a:rPr lang="nl-NL" dirty="0"/>
              <a:t> </a:t>
            </a:r>
            <a:r>
              <a:rPr lang="nl-NL" dirty="0" err="1"/>
              <a:t>dolupta</a:t>
            </a:r>
            <a:r>
              <a:rPr lang="nl-NL" dirty="0"/>
              <a:t> </a:t>
            </a:r>
            <a:r>
              <a:rPr lang="nl-NL" dirty="0" err="1"/>
              <a:t>testibus</a:t>
            </a:r>
            <a:r>
              <a:rPr lang="nl-NL" dirty="0"/>
              <a:t> </a:t>
            </a:r>
          </a:p>
          <a:p>
            <a:pPr lvl="2"/>
            <a:r>
              <a:rPr lang="nl-NL" dirty="0" err="1"/>
              <a:t>Estem</a:t>
            </a:r>
            <a:r>
              <a:rPr lang="nl-NL" dirty="0"/>
              <a:t> </a:t>
            </a:r>
            <a:r>
              <a:rPr lang="nl-NL" dirty="0" err="1"/>
              <a:t>Uciendi</a:t>
            </a:r>
            <a:r>
              <a:rPr lang="nl-NL" dirty="0"/>
              <a:t> </a:t>
            </a:r>
            <a:r>
              <a:rPr lang="nl-NL" dirty="0" err="1"/>
              <a:t>est</a:t>
            </a:r>
            <a:r>
              <a:rPr lang="nl-NL" dirty="0"/>
              <a:t>, </a:t>
            </a:r>
            <a:r>
              <a:rPr lang="nl-NL" dirty="0" err="1"/>
              <a:t>quam</a:t>
            </a:r>
            <a:r>
              <a:rPr lang="nl-NL" dirty="0"/>
              <a:t> </a:t>
            </a:r>
            <a:r>
              <a:rPr lang="nl-NL" dirty="0" err="1"/>
              <a:t>faccus</a:t>
            </a:r>
            <a:r>
              <a:rPr lang="nl-NL" dirty="0"/>
              <a:t> </a:t>
            </a:r>
            <a:r>
              <a:rPr lang="nl-NL" dirty="0" err="1"/>
              <a:t>preptatios</a:t>
            </a:r>
            <a:endParaRPr lang="nl-NL" dirty="0"/>
          </a:p>
          <a:p>
            <a:pPr lvl="2"/>
            <a:r>
              <a:rPr lang="nl-NL" dirty="0" err="1"/>
              <a:t>Cuptius</a:t>
            </a:r>
            <a:r>
              <a:rPr lang="nl-NL" dirty="0"/>
              <a:t> </a:t>
            </a:r>
            <a:r>
              <a:rPr lang="nl-NL" dirty="0" err="1"/>
              <a:t>delit</a:t>
            </a:r>
            <a:r>
              <a:rPr lang="nl-NL" dirty="0"/>
              <a:t> </a:t>
            </a:r>
            <a:r>
              <a:rPr lang="nl-NL" dirty="0" err="1"/>
              <a:t>etur</a:t>
            </a:r>
            <a:r>
              <a:rPr lang="nl-NL" dirty="0"/>
              <a:t> </a:t>
            </a:r>
            <a:r>
              <a:rPr lang="nl-NL" dirty="0" err="1"/>
              <a:t>tionseque</a:t>
            </a:r>
            <a:r>
              <a:rPr lang="nl-NL" dirty="0"/>
              <a:t> </a:t>
            </a:r>
            <a:r>
              <a:rPr lang="nl-NL" dirty="0" err="1"/>
              <a:t>venis</a:t>
            </a:r>
            <a:r>
              <a:rPr lang="nl-NL" dirty="0"/>
              <a:t> mo </a:t>
            </a:r>
            <a:r>
              <a:rPr lang="nl-NL" dirty="0" err="1"/>
              <a:t>velesti</a:t>
            </a:r>
            <a:endParaRPr lang="nl-NL" dirty="0"/>
          </a:p>
          <a:p>
            <a:pPr lvl="1"/>
            <a:r>
              <a:rPr lang="nl-NL" dirty="0"/>
              <a:t>Ut </a:t>
            </a:r>
            <a:r>
              <a:rPr lang="nl-NL" dirty="0" err="1"/>
              <a:t>exceper</a:t>
            </a:r>
            <a:r>
              <a:rPr lang="nl-NL" dirty="0"/>
              <a:t> </a:t>
            </a:r>
            <a:r>
              <a:rPr lang="nl-NL" dirty="0" err="1"/>
              <a:t>ibusci</a:t>
            </a:r>
            <a:r>
              <a:rPr lang="nl-NL" dirty="0"/>
              <a:t> </a:t>
            </a:r>
            <a:r>
              <a:rPr lang="nl-NL" dirty="0" err="1"/>
              <a:t>ium</a:t>
            </a:r>
            <a:r>
              <a:rPr lang="nl-NL" dirty="0"/>
              <a:t> non </a:t>
            </a:r>
            <a:r>
              <a:rPr lang="nl-NL" dirty="0" err="1"/>
              <a:t>essequae</a:t>
            </a:r>
            <a:endParaRPr lang="nl-NL" dirty="0"/>
          </a:p>
          <a:p>
            <a:r>
              <a:rPr lang="nl-NL" dirty="0"/>
              <a:t>Subtitel</a:t>
            </a:r>
          </a:p>
          <a:p>
            <a:pPr lvl="1"/>
            <a:r>
              <a:rPr lang="nl-NL" dirty="0"/>
              <a:t>Pre </a:t>
            </a:r>
            <a:r>
              <a:rPr lang="nl-NL" dirty="0" err="1"/>
              <a:t>poristenisti</a:t>
            </a:r>
            <a:r>
              <a:rPr lang="nl-NL" dirty="0"/>
              <a:t> </a:t>
            </a:r>
            <a:r>
              <a:rPr lang="nl-NL" dirty="0" err="1"/>
              <a:t>dest</a:t>
            </a:r>
            <a:r>
              <a:rPr lang="nl-NL" dirty="0"/>
              <a:t> </a:t>
            </a:r>
            <a:r>
              <a:rPr lang="nl-NL" dirty="0" err="1"/>
              <a:t>omnia</a:t>
            </a:r>
            <a:r>
              <a:rPr lang="nl-NL" dirty="0"/>
              <a:t> </a:t>
            </a:r>
          </a:p>
          <a:p>
            <a:pPr lvl="1"/>
            <a:r>
              <a:rPr lang="nl-NL" dirty="0" err="1"/>
              <a:t>Dolecae</a:t>
            </a:r>
            <a:r>
              <a:rPr lang="nl-NL" dirty="0"/>
              <a:t> </a:t>
            </a:r>
            <a:r>
              <a:rPr lang="nl-NL" dirty="0" err="1"/>
              <a:t>voluptur</a:t>
            </a:r>
            <a:r>
              <a:rPr lang="nl-NL" dirty="0"/>
              <a:t> </a:t>
            </a:r>
            <a:r>
              <a:rPr lang="nl-NL" dirty="0" err="1"/>
              <a:t>rae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F47F-4148-C746-8FE9-54AC1CA41EE7}" type="datetime1">
              <a:rPr lang="nl-NL" smtClean="0"/>
              <a:t>14-2-2024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A010-6B27-B245-85F3-5D5487055D34}" type="slidenum">
              <a:rPr lang="uk-UA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32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09563"/>
            <a:r>
              <a:rPr lang="nl-NL" dirty="0"/>
              <a:t>Subtitel</a:t>
            </a:r>
          </a:p>
          <a:p>
            <a:pPr marL="9525" lvl="1" indent="0">
              <a:buNone/>
            </a:pPr>
            <a:r>
              <a:rPr lang="nl-NL" dirty="0"/>
              <a:t>Doorlopende tekst. </a:t>
            </a:r>
            <a:r>
              <a:rPr lang="nl-NL" dirty="0" err="1"/>
              <a:t>Olo</a:t>
            </a:r>
            <a:r>
              <a:rPr lang="nl-NL" dirty="0"/>
              <a:t> </a:t>
            </a:r>
            <a:r>
              <a:rPr lang="nl-NL" dirty="0" err="1"/>
              <a:t>berumquasi</a:t>
            </a:r>
            <a:r>
              <a:rPr lang="nl-NL" dirty="0"/>
              <a:t> </a:t>
            </a:r>
            <a:r>
              <a:rPr lang="nl-NL" dirty="0" err="1"/>
              <a:t>dolupta</a:t>
            </a:r>
            <a:r>
              <a:rPr lang="nl-NL" dirty="0"/>
              <a:t> </a:t>
            </a:r>
            <a:r>
              <a:rPr lang="nl-NL" dirty="0" err="1"/>
              <a:t>testibus</a:t>
            </a:r>
            <a:r>
              <a:rPr lang="nl-NL" dirty="0"/>
              <a:t> </a:t>
            </a:r>
            <a:r>
              <a:rPr lang="nl-NL" dirty="0" err="1"/>
              <a:t>estem</a:t>
            </a:r>
            <a:r>
              <a:rPr lang="nl-NL" dirty="0"/>
              <a:t> </a:t>
            </a:r>
            <a:r>
              <a:rPr lang="nl-NL" dirty="0" err="1"/>
              <a:t>Uciendi</a:t>
            </a:r>
            <a:r>
              <a:rPr lang="nl-NL" dirty="0"/>
              <a:t> </a:t>
            </a:r>
            <a:r>
              <a:rPr lang="nl-NL" dirty="0" err="1"/>
              <a:t>est</a:t>
            </a:r>
            <a:r>
              <a:rPr lang="nl-NL" dirty="0"/>
              <a:t>, </a:t>
            </a:r>
            <a:r>
              <a:rPr lang="nl-NL" dirty="0" err="1"/>
              <a:t>quam</a:t>
            </a:r>
            <a:r>
              <a:rPr lang="nl-NL" dirty="0"/>
              <a:t> </a:t>
            </a:r>
            <a:r>
              <a:rPr lang="nl-NL" dirty="0" err="1"/>
              <a:t>faccus</a:t>
            </a:r>
            <a:r>
              <a:rPr lang="nl-NL" dirty="0"/>
              <a:t> </a:t>
            </a:r>
            <a:r>
              <a:rPr lang="nl-NL" dirty="0" err="1"/>
              <a:t>preptatios</a:t>
            </a:r>
            <a:r>
              <a:rPr lang="nl-NL" dirty="0"/>
              <a:t> </a:t>
            </a:r>
            <a:r>
              <a:rPr lang="nl-NL" dirty="0" err="1"/>
              <a:t>cuptius</a:t>
            </a:r>
            <a:r>
              <a:rPr lang="nl-NL" dirty="0"/>
              <a:t> </a:t>
            </a:r>
            <a:r>
              <a:rPr lang="nl-NL" dirty="0" err="1"/>
              <a:t>delit</a:t>
            </a:r>
            <a:r>
              <a:rPr lang="nl-NL" dirty="0"/>
              <a:t> </a:t>
            </a:r>
            <a:r>
              <a:rPr lang="nl-NL" dirty="0" err="1"/>
              <a:t>etur</a:t>
            </a:r>
            <a:r>
              <a:rPr lang="nl-NL" dirty="0"/>
              <a:t>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F592BC5-63D6-4D41-8375-398097E1C218}" type="datetime1">
              <a:rPr lang="nl-NL" smtClean="0"/>
              <a:t>14-2-2024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Voettekst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CA3638F-6D52-644A-9831-93255061F043}" type="slidenum">
              <a:rPr lang="uk-UA" smtClean="0"/>
              <a:t>7</a:t>
            </a:fld>
            <a:endParaRPr lang="uk-UA" dirty="0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0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2" t="1452"/>
          <a:stretch/>
        </p:blipFill>
        <p:spPr>
          <a:xfrm>
            <a:off x="2126673" y="613067"/>
            <a:ext cx="3674052" cy="483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3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100F-974C-C34B-825F-7C67DD4AB49D}" type="datetime1">
              <a:rPr lang="nl-NL" smtClean="0"/>
              <a:t>14-2-2024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Voettekst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uk-UA" smtClean="0"/>
              <a:t>8</a:t>
            </a:fld>
            <a:endParaRPr lang="uk-UA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8" b="26097"/>
          <a:stretch/>
        </p:blipFill>
        <p:spPr>
          <a:xfrm>
            <a:off x="1524000" y="-1"/>
            <a:ext cx="9144000" cy="6059425"/>
          </a:xfrm>
        </p:spPr>
      </p:pic>
    </p:spTree>
    <p:extLst>
      <p:ext uri="{BB962C8B-B14F-4D97-AF65-F5344CB8AC3E}">
        <p14:creationId xmlns:p14="http://schemas.microsoft.com/office/powerpoint/2010/main" val="177614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Bedankt voor uw aandacht!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PARTNERS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900" y="5535273"/>
            <a:ext cx="1764824" cy="1048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282" y="5602452"/>
            <a:ext cx="1524898" cy="9063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463" y="5552052"/>
            <a:ext cx="1742750" cy="10357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392" y="4462619"/>
            <a:ext cx="2095464" cy="5158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818" y="4396344"/>
            <a:ext cx="1503750" cy="5463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072" y="4262108"/>
            <a:ext cx="1899760" cy="9541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536" y="4405601"/>
            <a:ext cx="1273834" cy="66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7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IGO-IFJ_template_nl">
  <a:themeElements>
    <a:clrScheme name="IGO-IFJ 1">
      <a:dk1>
        <a:srgbClr val="000000"/>
      </a:dk1>
      <a:lt1>
        <a:srgbClr val="FFFFFF"/>
      </a:lt1>
      <a:dk2>
        <a:srgbClr val="E6E6E6"/>
      </a:dk2>
      <a:lt2>
        <a:srgbClr val="E6E6E6"/>
      </a:lt2>
      <a:accent1>
        <a:srgbClr val="5E6191"/>
      </a:accent1>
      <a:accent2>
        <a:srgbClr val="C5D683"/>
      </a:accent2>
      <a:accent3>
        <a:srgbClr val="B9BFDD"/>
      </a:accent3>
      <a:accent4>
        <a:srgbClr val="F8E380"/>
      </a:accent4>
      <a:accent5>
        <a:srgbClr val="DDA2B7"/>
      </a:accent5>
      <a:accent6>
        <a:srgbClr val="000000"/>
      </a:accent6>
      <a:hlink>
        <a:srgbClr val="000000"/>
      </a:hlink>
      <a:folHlink>
        <a:srgbClr val="5E6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GO-IFJ_template_nl" id="{C14A7CE0-5DF4-314D-8824-6DC25103828B}" vid="{25695B67-A7BD-F443-A0BA-B134B72605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IGO-IFJ_template_nl</Template>
  <TotalTime>26</TotalTime>
  <Words>150</Words>
  <Application>Microsoft Office PowerPoint</Application>
  <PresentationFormat>Grand écran</PresentationFormat>
  <Paragraphs>44</Paragraphs>
  <Slides>9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.AppleSystemUIFont</vt:lpstr>
      <vt:lpstr>Arial</vt:lpstr>
      <vt:lpstr>Calibri</vt:lpstr>
      <vt:lpstr>IGO-IFJ_template_nl</vt:lpstr>
      <vt:lpstr>Titel Presentatie Powerpoint</vt:lpstr>
      <vt:lpstr>Titel presentatie powerpoint</vt:lpstr>
      <vt:lpstr>Hoofdstuktitel powerpoint</vt:lpstr>
      <vt:lpstr>Hoofdstuktitel powerpoint</vt:lpstr>
      <vt:lpstr>Titel van de presentatie</vt:lpstr>
      <vt:lpstr>Lijst met opsommingstekens</vt:lpstr>
      <vt:lpstr>Titel</vt:lpstr>
      <vt:lpstr>Présentation PowerPoint</vt:lpstr>
      <vt:lpstr>Bedankt voor uw aandacht!</vt:lpstr>
    </vt:vector>
  </TitlesOfParts>
  <Company>Shared Services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Presentatie Powerpoint</dc:title>
  <dc:creator>Vanhauteghem Rik</dc:creator>
  <cp:lastModifiedBy>Padourek Nicolas</cp:lastModifiedBy>
  <cp:revision>5</cp:revision>
  <dcterms:created xsi:type="dcterms:W3CDTF">2016-09-28T13:13:46Z</dcterms:created>
  <dcterms:modified xsi:type="dcterms:W3CDTF">2024-02-14T08:05:35Z</dcterms:modified>
</cp:coreProperties>
</file>