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1"/>
  </p:notesMasterIdLst>
  <p:handoutMasterIdLst>
    <p:handoutMasterId r:id="rId12"/>
  </p:handoutMasterIdLst>
  <p:sldIdLst>
    <p:sldId id="268" r:id="rId2"/>
    <p:sldId id="269" r:id="rId3"/>
    <p:sldId id="270" r:id="rId4"/>
    <p:sldId id="259" r:id="rId5"/>
    <p:sldId id="272" r:id="rId6"/>
    <p:sldId id="274" r:id="rId7"/>
    <p:sldId id="266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6191"/>
    <a:srgbClr val="B9BFDD"/>
    <a:srgbClr val="F8E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02"/>
    <p:restoredTop sz="94794"/>
  </p:normalViewPr>
  <p:slideViewPr>
    <p:cSldViewPr snapToGrid="0" snapToObjects="1" showGuides="1">
      <p:cViewPr>
        <p:scale>
          <a:sx n="114" d="100"/>
          <a:sy n="114" d="100"/>
        </p:scale>
        <p:origin x="828" y="-102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4" d="100"/>
          <a:sy n="134" d="100"/>
        </p:scale>
        <p:origin x="353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9F651-5EA0-7544-B0F0-9522F5D57002}" type="datetimeFigureOut">
              <a:rPr lang="nl-NL" smtClean="0"/>
              <a:t>14-2-2024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7E3E6-F508-5446-B5D5-91532C818B02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380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47434-26CA-2140-96B1-7BEE3D64F148}" type="datetimeFigureOut">
              <a:rPr lang="nl-NL" smtClean="0"/>
              <a:t>14-2-2024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DEA4A-371F-C143-80FF-5BC588BFB0E1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224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DEA4A-371F-C143-80FF-5BC588BFB0E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746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DEA4A-371F-C143-80FF-5BC588BFB0E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563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DEA4A-371F-C143-80FF-5BC588BFB0E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520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9792"/>
          </a:xfrm>
          <a:prstGeom prst="rect">
            <a:avLst/>
          </a:pr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5575" y="2310061"/>
            <a:ext cx="10363200" cy="2085477"/>
          </a:xfrm>
        </p:spPr>
        <p:txBody>
          <a:bodyPr>
            <a:noAutofit/>
          </a:bodyPr>
          <a:lstStyle>
            <a:lvl1pPr algn="ctr">
              <a:defRPr sz="50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5575" y="4395538"/>
            <a:ext cx="10363200" cy="21945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600">
                <a:solidFill>
                  <a:srgbClr val="B9BFDD"/>
                </a:solidFill>
                <a:latin typeface="Arial" charset="0"/>
                <a:ea typeface="Arial" charset="0"/>
                <a:cs typeface="Arial" charset="0"/>
              </a:defRPr>
            </a:lvl1pPr>
            <a:lvl2pPr marL="15875" indent="0" algn="ctr">
              <a:buFont typeface="Arial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/>
              <a:t>Subtitel presentatie powerpoint</a:t>
            </a:r>
          </a:p>
          <a:p>
            <a:endParaRPr lang="nl-BE" noProof="0" dirty="0"/>
          </a:p>
          <a:p>
            <a:pPr lvl="1"/>
            <a:r>
              <a:rPr lang="nl-BE" noProof="0" dirty="0"/>
              <a:t>Subtekst.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78444" y="5200044"/>
            <a:ext cx="4320673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600" y="5749200"/>
            <a:ext cx="1137600" cy="927098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0B532649-60C9-FD5A-3E4B-CF17ACAF6B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0" t="23870"/>
          <a:stretch/>
        </p:blipFill>
        <p:spPr>
          <a:xfrm>
            <a:off x="0" y="0"/>
            <a:ext cx="6771933" cy="2565826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  <a:alpha val="9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91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057900"/>
          </a:xfrm>
          <a:prstGeom prst="rect">
            <a:avLst/>
          </a:pr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5575" y="2310061"/>
            <a:ext cx="10363200" cy="2085477"/>
          </a:xfrm>
        </p:spPr>
        <p:txBody>
          <a:bodyPr>
            <a:noAutofit/>
          </a:bodyPr>
          <a:lstStyle>
            <a:lvl1pPr algn="ctr">
              <a:defRPr sz="50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5575" y="4395538"/>
            <a:ext cx="10363200" cy="1624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600">
                <a:solidFill>
                  <a:srgbClr val="B9BFDD"/>
                </a:solidFill>
                <a:latin typeface="Arial" charset="0"/>
                <a:ea typeface="Arial" charset="0"/>
                <a:cs typeface="Arial" charset="0"/>
              </a:defRPr>
            </a:lvl1pPr>
            <a:lvl2pPr marL="15875" indent="0" algn="ctr">
              <a:buFont typeface="Arial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/>
              <a:t>Subtitel presentatie powerpoint</a:t>
            </a:r>
          </a:p>
          <a:p>
            <a:endParaRPr lang="nl-BE" noProof="0" dirty="0"/>
          </a:p>
          <a:p>
            <a:pPr lvl="1"/>
            <a:r>
              <a:rPr lang="nl-BE" noProof="0" dirty="0"/>
              <a:t>Subtekst.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78444" y="5200044"/>
            <a:ext cx="4320673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111766"/>
            <a:ext cx="12192000" cy="7523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94C2A740-2243-84D9-46E2-CDD67C90A3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0" t="23870"/>
          <a:stretch/>
        </p:blipFill>
        <p:spPr>
          <a:xfrm>
            <a:off x="1" y="-15588"/>
            <a:ext cx="6771933" cy="2565826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  <a:alpha val="9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408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792"/>
            <a:ext cx="12192000" cy="6859792"/>
          </a:xfrm>
          <a:prstGeom prst="rect">
            <a:avLst/>
          </a:pr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24874"/>
            <a:ext cx="10363200" cy="2197827"/>
          </a:xfrm>
        </p:spPr>
        <p:txBody>
          <a:bodyPr>
            <a:noAutofit/>
          </a:bodyPr>
          <a:lstStyle>
            <a:lvl1pPr algn="ctr">
              <a:defRPr sz="50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889002"/>
            <a:ext cx="10363200" cy="73587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600" b="1">
                <a:solidFill>
                  <a:srgbClr val="B9BFDD"/>
                </a:solidFill>
                <a:latin typeface="Arial" charset="0"/>
                <a:ea typeface="Arial" charset="0"/>
                <a:cs typeface="Arial" charset="0"/>
              </a:defRPr>
            </a:lvl1pPr>
            <a:lvl2pPr marL="15875" indent="0" algn="ctr">
              <a:buFont typeface="Arial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/>
              <a:t>Hoofdstuk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D149E13D-6B0B-D35D-4665-1F3E0FCC8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" b="24592"/>
          <a:stretch/>
        </p:blipFill>
        <p:spPr>
          <a:xfrm>
            <a:off x="1" y="4218372"/>
            <a:ext cx="8435339" cy="2639631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  <a:alpha val="9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755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792"/>
            <a:ext cx="12192000" cy="2354699"/>
          </a:xfrm>
          <a:custGeom>
            <a:avLst/>
            <a:gdLst>
              <a:gd name="connsiteX0" fmla="*/ 0 w 9144000"/>
              <a:gd name="connsiteY0" fmla="*/ 0 h 1484562"/>
              <a:gd name="connsiteX1" fmla="*/ 9144000 w 9144000"/>
              <a:gd name="connsiteY1" fmla="*/ 0 h 1484562"/>
              <a:gd name="connsiteX2" fmla="*/ 9144000 w 9144000"/>
              <a:gd name="connsiteY2" fmla="*/ 1484562 h 1484562"/>
              <a:gd name="connsiteX3" fmla="*/ 0 w 9144000"/>
              <a:gd name="connsiteY3" fmla="*/ 1484562 h 1484562"/>
              <a:gd name="connsiteX4" fmla="*/ 0 w 9144000"/>
              <a:gd name="connsiteY4" fmla="*/ 0 h 1484562"/>
              <a:gd name="connsiteX0" fmla="*/ 0 w 9144000"/>
              <a:gd name="connsiteY0" fmla="*/ 0 h 2640262"/>
              <a:gd name="connsiteX1" fmla="*/ 9144000 w 9144000"/>
              <a:gd name="connsiteY1" fmla="*/ 0 h 2640262"/>
              <a:gd name="connsiteX2" fmla="*/ 9144000 w 9144000"/>
              <a:gd name="connsiteY2" fmla="*/ 1484562 h 2640262"/>
              <a:gd name="connsiteX3" fmla="*/ 0 w 9144000"/>
              <a:gd name="connsiteY3" fmla="*/ 2640262 h 2640262"/>
              <a:gd name="connsiteX4" fmla="*/ 0 w 9144000"/>
              <a:gd name="connsiteY4" fmla="*/ 0 h 264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640262">
                <a:moveTo>
                  <a:pt x="0" y="0"/>
                </a:moveTo>
                <a:lnTo>
                  <a:pt x="9144000" y="0"/>
                </a:lnTo>
                <a:lnTo>
                  <a:pt x="9144000" y="1484562"/>
                </a:lnTo>
                <a:lnTo>
                  <a:pt x="0" y="2640262"/>
                </a:lnTo>
                <a:lnTo>
                  <a:pt x="0" y="0"/>
                </a:lnTo>
                <a:close/>
              </a:path>
            </a:pathLst>
          </a:cu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9400" y="3630552"/>
            <a:ext cx="10363200" cy="2442229"/>
          </a:xfrm>
        </p:spPr>
        <p:txBody>
          <a:bodyPr>
            <a:noAutofit/>
          </a:bodyPr>
          <a:lstStyle>
            <a:lvl1pPr algn="ctr">
              <a:defRPr sz="5000" cap="all" baseline="0">
                <a:solidFill>
                  <a:srgbClr val="5E61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HOOFDSTUKTITEL POWERPOINT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9400" y="2894679"/>
            <a:ext cx="10363200" cy="73587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600">
                <a:solidFill>
                  <a:srgbClr val="5E6191"/>
                </a:solidFill>
                <a:latin typeface="Arial" charset="0"/>
                <a:ea typeface="Arial" charset="0"/>
                <a:cs typeface="Arial" charset="0"/>
              </a:defRPr>
            </a:lvl1pPr>
            <a:lvl2pPr marL="15875" indent="0" algn="ctr">
              <a:buFont typeface="Arial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/>
              <a:t>Hoofdstuk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-14867" y="1333401"/>
            <a:ext cx="12262001" cy="1019506"/>
          </a:xfrm>
          <a:prstGeom prst="line">
            <a:avLst/>
          </a:prstGeom>
          <a:ln w="63500">
            <a:solidFill>
              <a:srgbClr val="B9BFDD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0" y="6032811"/>
            <a:ext cx="12192000" cy="8417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34107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2" y="184842"/>
            <a:ext cx="10382248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152" y="1336152"/>
            <a:ext cx="10382248" cy="4638622"/>
          </a:xfrm>
        </p:spPr>
        <p:txBody>
          <a:bodyPr/>
          <a:lstStyle>
            <a:lvl1pPr>
              <a:defRPr sz="2600"/>
            </a:lvl1pPr>
            <a:lvl2pPr marL="319088" indent="-309563">
              <a:tabLst/>
              <a:defRPr/>
            </a:lvl2pPr>
            <a:lvl3pPr marL="763588" indent="-403225">
              <a:tabLst/>
              <a:defRPr/>
            </a:lvl3pPr>
            <a:lvl4pPr marL="1155700" indent="-392113">
              <a:tabLst/>
              <a:defRPr/>
            </a:lvl4pPr>
            <a:lvl5pPr marL="1155700" indent="-392113">
              <a:tabLst/>
              <a:defRPr/>
            </a:lvl5pPr>
            <a:lvl6pPr marL="1476375" indent="-320675">
              <a:buClr>
                <a:srgbClr val="5E6191"/>
              </a:buClr>
              <a:buFont typeface=".AppleSystemUIFont" charset="-120"/>
              <a:buChar char="-"/>
              <a:tabLst/>
              <a:defRPr/>
            </a:lvl6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4699-BAE0-AC49-A011-1AA0DBABA079}" type="datetime1">
              <a:rPr lang="nl-NL" smtClean="0"/>
              <a:t>14-2-2024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93600" y="6318001"/>
            <a:ext cx="703253" cy="365125"/>
          </a:xfrm>
        </p:spPr>
        <p:txBody>
          <a:bodyPr/>
          <a:lstStyle>
            <a:lvl1pPr>
              <a:defRPr>
                <a:solidFill>
                  <a:srgbClr val="5E6191"/>
                </a:solidFill>
              </a:defRPr>
            </a:lvl1pPr>
          </a:lstStyle>
          <a:p>
            <a:fld id="{4CF0A010-6B27-B245-85F3-5D5487055D34}" type="slidenum">
              <a:rPr lang="uk-UA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84842"/>
            <a:ext cx="5486400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1" y="1493241"/>
            <a:ext cx="5486399" cy="3951119"/>
          </a:xfrm>
        </p:spPr>
        <p:txBody>
          <a:bodyPr anchor="t"/>
          <a:lstStyle>
            <a:lvl1pPr>
              <a:defRPr sz="2600"/>
            </a:lvl1pPr>
            <a:lvl2pPr marL="319088" indent="-309563">
              <a:tabLst/>
              <a:defRPr/>
            </a:lvl2pPr>
            <a:lvl3pPr marL="669925" indent="-350838">
              <a:tabLst/>
              <a:defRPr/>
            </a:lvl3pPr>
            <a:lvl4pPr marL="938213" indent="-268288">
              <a:tabLst/>
              <a:defRPr/>
            </a:lvl4pPr>
            <a:lvl5pPr marL="1206500" indent="-268288">
              <a:tabLst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3564" y="613065"/>
            <a:ext cx="4898736" cy="483129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863B34-371F-3E4A-B301-DC5DDD665BFE}" type="datetime1">
              <a:rPr lang="nl-NL" smtClean="0"/>
              <a:t>14-2-2024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193600" y="6318001"/>
            <a:ext cx="703253" cy="365125"/>
          </a:xfrm>
        </p:spPr>
        <p:txBody>
          <a:bodyPr/>
          <a:lstStyle/>
          <a:p>
            <a:fld id="{FCA3638F-6D52-644A-9831-93255061F0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9093" y="1327842"/>
            <a:ext cx="4804800" cy="4702067"/>
          </a:xfrm>
        </p:spPr>
        <p:txBody>
          <a:bodyPr/>
          <a:lstStyle>
            <a:lvl1pPr>
              <a:defRPr sz="2600"/>
            </a:lvl1pPr>
            <a:lvl2pPr marL="319088" indent="-309563">
              <a:tabLst/>
              <a:defRPr sz="2600"/>
            </a:lvl2pPr>
            <a:lvl3pPr marL="669925" indent="-350838">
              <a:tabLst/>
              <a:defRPr sz="2400"/>
            </a:lvl3pPr>
            <a:lvl4pPr marL="979488" indent="-309563">
              <a:tabLst/>
              <a:defRPr sz="2000"/>
            </a:lvl4pPr>
            <a:lvl5pPr marL="1290638" indent="-311150">
              <a:tabLst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327842"/>
            <a:ext cx="5487200" cy="4702067"/>
          </a:xfrm>
        </p:spPr>
        <p:txBody>
          <a:bodyPr/>
          <a:lstStyle>
            <a:lvl1pPr>
              <a:defRPr sz="2600"/>
            </a:lvl1pPr>
            <a:lvl2pPr marL="319088" indent="-309563">
              <a:tabLst/>
              <a:defRPr sz="2600"/>
            </a:lvl2pPr>
            <a:lvl3pPr marL="628650" indent="-268288">
              <a:tabLst/>
              <a:defRPr sz="2400"/>
            </a:lvl3pPr>
            <a:lvl4pPr marL="896938" indent="-268288">
              <a:tabLst/>
              <a:defRPr sz="2000"/>
            </a:lvl4pPr>
            <a:lvl5pPr marL="1206500" indent="-268288">
              <a:tabLst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961B0-0171-344F-9AEE-E1C67C377B88}" type="datetime1">
              <a:rPr lang="nl-NL" smtClean="0"/>
              <a:t>14-2-2024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93600" y="6318001"/>
            <a:ext cx="703253" cy="365125"/>
          </a:xfrm>
        </p:spPr>
        <p:txBody>
          <a:bodyPr/>
          <a:lstStyle/>
          <a:p>
            <a:fld id="{FCA3638F-6D52-644A-9831-93255061F043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A5EE-A1AE-0941-A560-DE6516FCA45A}" type="datetime1">
              <a:rPr lang="nl-NL" smtClean="0"/>
              <a:t>14-2-2024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93600" y="6318001"/>
            <a:ext cx="703253" cy="365125"/>
          </a:xfrm>
        </p:spPr>
        <p:txBody>
          <a:bodyPr/>
          <a:lstStyle/>
          <a:p>
            <a:fld id="{FCA3638F-6D52-644A-9831-93255061F043}" type="slidenum">
              <a:t>‹N°›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06425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42561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12192000" cy="3409398"/>
          </a:xfrm>
          <a:prstGeom prst="rect">
            <a:avLst/>
          </a:pr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5575" y="2310061"/>
            <a:ext cx="10363200" cy="1068021"/>
          </a:xfrm>
        </p:spPr>
        <p:txBody>
          <a:bodyPr>
            <a:noAutofit/>
          </a:bodyPr>
          <a:lstStyle>
            <a:lvl1pPr algn="ctr">
              <a:defRPr sz="36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Bedankt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uw</a:t>
            </a:r>
            <a:r>
              <a:rPr lang="en-US" dirty="0"/>
              <a:t> </a:t>
            </a:r>
            <a:r>
              <a:rPr lang="en-US" dirty="0" err="1"/>
              <a:t>aandacht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50627" y="3636374"/>
            <a:ext cx="10363200" cy="47882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15875" indent="0" algn="ctr">
              <a:buFont typeface="Arial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/>
              <a:t>PARTNERS</a:t>
            </a:r>
          </a:p>
          <a:p>
            <a:endParaRPr lang="nl-BE" noProof="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005945"/>
            <a:ext cx="12192000" cy="868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0" y="3427307"/>
            <a:ext cx="12192000" cy="0"/>
          </a:xfrm>
          <a:prstGeom prst="line">
            <a:avLst/>
          </a:prstGeom>
          <a:ln w="63500">
            <a:solidFill>
              <a:srgbClr val="B9BFDD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7">
            <a:extLst>
              <a:ext uri="{FF2B5EF4-FFF2-40B4-BE49-F238E27FC236}">
                <a16:creationId xmlns:a16="http://schemas.microsoft.com/office/drawing/2014/main" id="{4861307F-A549-9F6A-4659-660C6DF0F9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9"/>
          <a:stretch/>
        </p:blipFill>
        <p:spPr>
          <a:xfrm>
            <a:off x="-704" y="0"/>
            <a:ext cx="10747001" cy="2633176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  <a:alpha val="9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397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15051"/>
            <a:ext cx="12192000" cy="744742"/>
          </a:xfrm>
          <a:prstGeom prst="rect">
            <a:avLst/>
          </a:pr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0" y="184842"/>
            <a:ext cx="1038224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1336151"/>
            <a:ext cx="10382249" cy="4638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24985" y="6317351"/>
            <a:ext cx="1307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61592B46-D356-9B4F-9A52-7D120583F6B4}" type="datetime1">
              <a:rPr lang="nl-NL" smtClean="0"/>
              <a:pPr/>
              <a:t>14-2-2024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9095" y="6316175"/>
            <a:ext cx="88358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Footer text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082489"/>
            <a:ext cx="12192000" cy="5226"/>
          </a:xfrm>
          <a:prstGeom prst="line">
            <a:avLst/>
          </a:prstGeom>
          <a:ln w="63500">
            <a:solidFill>
              <a:srgbClr val="B9BFDD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055" y="6314595"/>
            <a:ext cx="475709" cy="3760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6" y="6233462"/>
            <a:ext cx="683941" cy="51295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94267" y="6318001"/>
            <a:ext cx="7032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5E61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CA3638F-6D52-644A-9831-93255061F0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6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4" r:id="rId2"/>
    <p:sldLayoutId id="2147483665" r:id="rId3"/>
    <p:sldLayoutId id="2147483666" r:id="rId4"/>
    <p:sldLayoutId id="2147483660" r:id="rId5"/>
    <p:sldLayoutId id="2147483668" r:id="rId6"/>
    <p:sldLayoutId id="2147483661" r:id="rId7"/>
    <p:sldLayoutId id="2147483662" r:id="rId8"/>
    <p:sldLayoutId id="214748366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3500" b="1" kern="1200">
          <a:solidFill>
            <a:srgbClr val="5E619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2600" b="1" kern="1200">
          <a:solidFill>
            <a:srgbClr val="5E6191"/>
          </a:solidFill>
          <a:latin typeface="Arial" charset="0"/>
          <a:ea typeface="Arial" charset="0"/>
          <a:cs typeface="Arial" charset="0"/>
        </a:defRPr>
      </a:lvl1pPr>
      <a:lvl2pPr marL="319088" indent="-309563" algn="l" defTabSz="457200" rtl="0" eaLnBrk="1" latinLnBrk="0" hangingPunct="1">
        <a:spcBef>
          <a:spcPct val="20000"/>
        </a:spcBef>
        <a:buClr>
          <a:srgbClr val="5E6191"/>
        </a:buClr>
        <a:buFont typeface="Arial"/>
        <a:buChar char="•"/>
        <a:tabLst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8650" indent="-309563" algn="l" defTabSz="457200" rtl="0" eaLnBrk="1" latinLnBrk="0" hangingPunct="1">
        <a:spcBef>
          <a:spcPct val="20000"/>
        </a:spcBef>
        <a:buClr>
          <a:srgbClr val="5E6191"/>
        </a:buClr>
        <a:buFont typeface=".AppleSystemUIFont" charset="-120"/>
        <a:buChar char="-"/>
        <a:tabLst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896938" indent="-268288" algn="l" defTabSz="457200" rtl="0" eaLnBrk="1" latinLnBrk="0" hangingPunct="1">
        <a:spcBef>
          <a:spcPct val="20000"/>
        </a:spcBef>
        <a:buClr>
          <a:srgbClr val="5E6191"/>
        </a:buClr>
        <a:buFont typeface=".AppleSystemUIFont" charset="-120"/>
        <a:buChar char="-"/>
        <a:tabLst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155700" indent="-258763" algn="l" defTabSz="457200" rtl="0" eaLnBrk="1" latinLnBrk="0" hangingPunct="1">
        <a:spcBef>
          <a:spcPct val="20000"/>
        </a:spcBef>
        <a:buClr>
          <a:srgbClr val="5E6191"/>
        </a:buClr>
        <a:buFont typeface=".AppleSystemUIFont" charset="-120"/>
        <a:buChar char="-"/>
        <a:tabLst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</a:t>
            </a:r>
            <a:r>
              <a:rPr lang="en-US" dirty="0" err="1"/>
              <a:t>Powerpoint</a:t>
            </a:r>
            <a:r>
              <a:rPr lang="en-US" dirty="0"/>
              <a:t> Presentation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/>
              <a:t>Subtitle</a:t>
            </a:r>
            <a:r>
              <a:rPr lang="nl-NL" dirty="0"/>
              <a:t> </a:t>
            </a:r>
            <a:r>
              <a:rPr lang="nl-NL" dirty="0" err="1"/>
              <a:t>powerpoint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endParaRPr lang="nl-NL" dirty="0"/>
          </a:p>
          <a:p>
            <a:endParaRPr lang="nl-NL" b="0" dirty="0"/>
          </a:p>
          <a:p>
            <a:pPr lvl="1"/>
            <a:r>
              <a:rPr lang="nl-NL" dirty="0" err="1"/>
              <a:t>Subtext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013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powerpoint</a:t>
            </a:r>
            <a:r>
              <a:rPr lang="nl-NL" dirty="0"/>
              <a:t> </a:t>
            </a:r>
            <a:r>
              <a:rPr lang="nl-BE" dirty="0"/>
              <a:t>presentation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/>
              <a:t>Subtitle</a:t>
            </a:r>
            <a:r>
              <a:rPr lang="nl-NL" dirty="0"/>
              <a:t> </a:t>
            </a:r>
            <a:r>
              <a:rPr lang="nl-NL" dirty="0" err="1"/>
              <a:t>powerpoint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endParaRPr lang="nl-NL" dirty="0"/>
          </a:p>
          <a:p>
            <a:endParaRPr lang="nl-NL" b="0" dirty="0"/>
          </a:p>
          <a:p>
            <a:pPr lvl="1"/>
            <a:r>
              <a:rPr lang="nl-NL" dirty="0" err="1"/>
              <a:t>Subtext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87" y="6132621"/>
            <a:ext cx="1245568" cy="740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768" y="6205155"/>
            <a:ext cx="1076233" cy="639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687" y="6140446"/>
            <a:ext cx="1229988" cy="731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392" y="6229338"/>
            <a:ext cx="503266" cy="54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5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powerpoint</a:t>
            </a:r>
            <a:r>
              <a:rPr lang="nl-NL" dirty="0"/>
              <a:t> </a:t>
            </a:r>
            <a:r>
              <a:rPr lang="nl-NL" dirty="0" err="1"/>
              <a:t>chapter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/>
              <a:t>Chapter</a:t>
            </a:r>
            <a:r>
              <a:rPr lang="nl-NL" dirty="0"/>
              <a:t> 1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66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powerpoint</a:t>
            </a:r>
            <a:r>
              <a:rPr lang="nl-NL" dirty="0"/>
              <a:t> </a:t>
            </a:r>
            <a:r>
              <a:rPr lang="nl-NL" dirty="0" err="1"/>
              <a:t>chapter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/>
              <a:t>Chapter</a:t>
            </a:r>
            <a:r>
              <a:rPr lang="nl-NL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61403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Title</a:t>
            </a:r>
            <a:r>
              <a:rPr lang="nl-NL" dirty="0"/>
              <a:t> of </a:t>
            </a:r>
            <a:r>
              <a:rPr lang="nl-NL" dirty="0" err="1"/>
              <a:t>presentation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19088"/>
            <a:r>
              <a:rPr lang="nl-NL" dirty="0" err="1"/>
              <a:t>Subtitle</a:t>
            </a:r>
            <a:endParaRPr lang="nl-NL" dirty="0"/>
          </a:p>
          <a:p>
            <a:pPr marL="0" lvl="1" indent="0">
              <a:lnSpc>
                <a:spcPct val="120000"/>
              </a:lnSpc>
              <a:buClrTx/>
              <a:buNone/>
            </a:pPr>
            <a:r>
              <a:rPr lang="nl-NL" dirty="0" err="1"/>
              <a:t>Continuous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. </a:t>
            </a:r>
            <a:r>
              <a:rPr lang="nl-NL" dirty="0" err="1"/>
              <a:t>Olo</a:t>
            </a:r>
            <a:r>
              <a:rPr lang="nl-NL" dirty="0"/>
              <a:t> </a:t>
            </a:r>
            <a:r>
              <a:rPr lang="nl-NL" dirty="0" err="1"/>
              <a:t>berumquasi</a:t>
            </a:r>
            <a:r>
              <a:rPr lang="nl-NL" dirty="0"/>
              <a:t> </a:t>
            </a:r>
            <a:r>
              <a:rPr lang="nl-NL" dirty="0" err="1"/>
              <a:t>dolupta</a:t>
            </a:r>
            <a:r>
              <a:rPr lang="nl-NL" dirty="0"/>
              <a:t> </a:t>
            </a:r>
            <a:r>
              <a:rPr lang="nl-NL" dirty="0" err="1"/>
              <a:t>testibus</a:t>
            </a:r>
            <a:r>
              <a:rPr lang="nl-NL" dirty="0"/>
              <a:t> </a:t>
            </a:r>
            <a:r>
              <a:rPr lang="nl-NL" dirty="0" err="1"/>
              <a:t>estem</a:t>
            </a:r>
            <a:r>
              <a:rPr lang="nl-NL" dirty="0"/>
              <a:t> </a:t>
            </a:r>
            <a:r>
              <a:rPr lang="nl-NL" dirty="0" err="1"/>
              <a:t>Uciendi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,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faccus</a:t>
            </a:r>
            <a:r>
              <a:rPr lang="nl-NL" dirty="0"/>
              <a:t> </a:t>
            </a:r>
            <a:r>
              <a:rPr lang="nl-NL" dirty="0" err="1"/>
              <a:t>preptatios</a:t>
            </a:r>
            <a:r>
              <a:rPr lang="nl-NL" dirty="0"/>
              <a:t> </a:t>
            </a:r>
            <a:r>
              <a:rPr lang="nl-NL" dirty="0" err="1"/>
              <a:t>cuptius</a:t>
            </a:r>
            <a:r>
              <a:rPr lang="nl-NL" dirty="0"/>
              <a:t> </a:t>
            </a:r>
            <a:r>
              <a:rPr lang="nl-NL" dirty="0" err="1"/>
              <a:t>delit</a:t>
            </a:r>
            <a:r>
              <a:rPr lang="nl-NL" dirty="0"/>
              <a:t> </a:t>
            </a:r>
            <a:r>
              <a:rPr lang="nl-NL" dirty="0" err="1"/>
              <a:t>etur</a:t>
            </a:r>
            <a:r>
              <a:rPr lang="nl-NL" dirty="0"/>
              <a:t>. </a:t>
            </a:r>
            <a:r>
              <a:rPr lang="nl-NL" dirty="0" err="1"/>
              <a:t>Tionseque</a:t>
            </a:r>
            <a:r>
              <a:rPr lang="nl-NL" dirty="0"/>
              <a:t> </a:t>
            </a:r>
            <a:r>
              <a:rPr lang="nl-NL" b="1" dirty="0" err="1"/>
              <a:t>venis</a:t>
            </a:r>
            <a:r>
              <a:rPr lang="nl-NL" b="1" dirty="0"/>
              <a:t> mo </a:t>
            </a:r>
            <a:r>
              <a:rPr lang="nl-NL" b="1" dirty="0" err="1"/>
              <a:t>velesti</a:t>
            </a:r>
            <a:r>
              <a:rPr lang="nl-NL" b="1" dirty="0"/>
              <a:t> ut </a:t>
            </a:r>
            <a:r>
              <a:rPr lang="nl-NL" b="1" dirty="0" err="1"/>
              <a:t>exceper</a:t>
            </a:r>
            <a:r>
              <a:rPr lang="nl-NL" dirty="0"/>
              <a:t> </a:t>
            </a:r>
            <a:r>
              <a:rPr lang="nl-NL" dirty="0" err="1"/>
              <a:t>ibusci</a:t>
            </a:r>
            <a:r>
              <a:rPr lang="nl-NL" dirty="0"/>
              <a:t> </a:t>
            </a:r>
            <a:r>
              <a:rPr lang="nl-NL" dirty="0" err="1"/>
              <a:t>ium</a:t>
            </a:r>
            <a:r>
              <a:rPr lang="nl-NL" dirty="0"/>
              <a:t> non </a:t>
            </a:r>
            <a:r>
              <a:rPr lang="nl-NL" dirty="0" err="1"/>
              <a:t>essequae</a:t>
            </a:r>
            <a:r>
              <a:rPr lang="nl-NL" dirty="0"/>
              <a:t> pre </a:t>
            </a:r>
            <a:r>
              <a:rPr lang="nl-NL" dirty="0" err="1"/>
              <a:t>poristenisti</a:t>
            </a:r>
            <a:r>
              <a:rPr lang="nl-NL" dirty="0"/>
              <a:t> </a:t>
            </a:r>
            <a:r>
              <a:rPr lang="nl-NL" dirty="0" err="1"/>
              <a:t>dest</a:t>
            </a:r>
            <a:r>
              <a:rPr lang="nl-NL" dirty="0"/>
              <a:t>, </a:t>
            </a:r>
            <a:r>
              <a:rPr lang="nl-NL" dirty="0" err="1"/>
              <a:t>omnia</a:t>
            </a:r>
            <a:r>
              <a:rPr lang="nl-NL" dirty="0"/>
              <a:t> </a:t>
            </a:r>
            <a:r>
              <a:rPr lang="nl-NL" dirty="0" err="1"/>
              <a:t>dolecae</a:t>
            </a:r>
            <a:r>
              <a:rPr lang="nl-NL" dirty="0"/>
              <a:t> </a:t>
            </a:r>
            <a:r>
              <a:rPr lang="nl-NL" dirty="0" err="1"/>
              <a:t>voluptur</a:t>
            </a:r>
            <a:r>
              <a:rPr lang="nl-NL" dirty="0"/>
              <a:t> </a:t>
            </a:r>
            <a:r>
              <a:rPr lang="nl-NL" b="1" dirty="0" err="1"/>
              <a:t>rae</a:t>
            </a:r>
            <a:r>
              <a:rPr lang="nl-NL" b="1" dirty="0"/>
              <a:t> </a:t>
            </a:r>
            <a:r>
              <a:rPr lang="nl-NL" b="1" dirty="0" err="1"/>
              <a:t>pelit</a:t>
            </a:r>
            <a:r>
              <a:rPr lang="nl-NL" b="1" dirty="0"/>
              <a:t> vent </a:t>
            </a:r>
            <a:r>
              <a:rPr lang="nl-NL" b="1" dirty="0" err="1"/>
              <a:t>mod</a:t>
            </a:r>
            <a:r>
              <a:rPr lang="nl-NL" b="1" dirty="0"/>
              <a:t> </a:t>
            </a:r>
            <a:r>
              <a:rPr lang="nl-NL" dirty="0"/>
              <a:t>que </a:t>
            </a:r>
            <a:r>
              <a:rPr lang="nl-NL" dirty="0" err="1"/>
              <a:t>quiant</a:t>
            </a:r>
            <a:r>
              <a:rPr lang="nl-NL" dirty="0"/>
              <a:t> </a:t>
            </a:r>
            <a:r>
              <a:rPr lang="nl-NL" dirty="0" err="1"/>
              <a:t>essin</a:t>
            </a:r>
            <a:r>
              <a:rPr lang="nl-NL" dirty="0"/>
              <a:t> </a:t>
            </a:r>
            <a:r>
              <a:rPr lang="nl-NL" dirty="0" err="1"/>
              <a:t>consequi</a:t>
            </a:r>
            <a:r>
              <a:rPr lang="nl-NL" dirty="0"/>
              <a:t> </a:t>
            </a:r>
            <a:r>
              <a:rPr lang="nl-NL" dirty="0" err="1"/>
              <a:t>sundaep</a:t>
            </a:r>
            <a:r>
              <a:rPr lang="nl-NL" dirty="0"/>
              <a:t> </a:t>
            </a:r>
            <a:r>
              <a:rPr lang="nl-NL" dirty="0" err="1"/>
              <a:t>errorem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4699-BAE0-AC49-A011-1AA0DBABA079}" type="datetime1">
              <a:rPr lang="nl-NL" smtClean="0"/>
              <a:t>14-2-2024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A010-6B27-B245-85F3-5D5487055D34}" type="slidenum">
              <a:rPr lang="uk-UA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8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Bulleted</a:t>
            </a:r>
            <a:r>
              <a:rPr lang="nl-NL" dirty="0"/>
              <a:t>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Subtitle</a:t>
            </a:r>
            <a:endParaRPr lang="nl-NL" dirty="0"/>
          </a:p>
          <a:p>
            <a:pPr lvl="1"/>
            <a:r>
              <a:rPr lang="nl-NL" dirty="0" err="1"/>
              <a:t>Olo</a:t>
            </a:r>
            <a:r>
              <a:rPr lang="nl-NL" dirty="0"/>
              <a:t> </a:t>
            </a:r>
            <a:r>
              <a:rPr lang="nl-NL" dirty="0" err="1"/>
              <a:t>berumquasi</a:t>
            </a:r>
            <a:r>
              <a:rPr lang="nl-NL" dirty="0"/>
              <a:t> </a:t>
            </a:r>
            <a:r>
              <a:rPr lang="nl-NL" dirty="0" err="1"/>
              <a:t>dolupta</a:t>
            </a:r>
            <a:r>
              <a:rPr lang="nl-NL" dirty="0"/>
              <a:t> </a:t>
            </a:r>
            <a:r>
              <a:rPr lang="nl-NL" dirty="0" err="1"/>
              <a:t>testibus</a:t>
            </a:r>
            <a:r>
              <a:rPr lang="nl-NL" dirty="0"/>
              <a:t> </a:t>
            </a:r>
          </a:p>
          <a:p>
            <a:pPr lvl="2"/>
            <a:r>
              <a:rPr lang="nl-NL" dirty="0" err="1"/>
              <a:t>Estem</a:t>
            </a:r>
            <a:r>
              <a:rPr lang="nl-NL" dirty="0"/>
              <a:t> </a:t>
            </a:r>
            <a:r>
              <a:rPr lang="nl-NL" dirty="0" err="1"/>
              <a:t>Uciendi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,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faccus</a:t>
            </a:r>
            <a:r>
              <a:rPr lang="nl-NL" dirty="0"/>
              <a:t> </a:t>
            </a:r>
            <a:r>
              <a:rPr lang="nl-NL" dirty="0" err="1"/>
              <a:t>preptatios</a:t>
            </a:r>
            <a:endParaRPr lang="nl-NL" dirty="0"/>
          </a:p>
          <a:p>
            <a:pPr lvl="2"/>
            <a:r>
              <a:rPr lang="nl-NL" dirty="0" err="1"/>
              <a:t>Cuptius</a:t>
            </a:r>
            <a:r>
              <a:rPr lang="nl-NL" dirty="0"/>
              <a:t> </a:t>
            </a:r>
            <a:r>
              <a:rPr lang="nl-NL" dirty="0" err="1"/>
              <a:t>delit</a:t>
            </a:r>
            <a:r>
              <a:rPr lang="nl-NL" dirty="0"/>
              <a:t> </a:t>
            </a:r>
            <a:r>
              <a:rPr lang="nl-NL" dirty="0" err="1"/>
              <a:t>etur</a:t>
            </a:r>
            <a:r>
              <a:rPr lang="nl-NL" dirty="0"/>
              <a:t> </a:t>
            </a:r>
            <a:r>
              <a:rPr lang="nl-NL" dirty="0" err="1"/>
              <a:t>tionseque</a:t>
            </a:r>
            <a:r>
              <a:rPr lang="nl-NL" dirty="0"/>
              <a:t> </a:t>
            </a:r>
            <a:r>
              <a:rPr lang="nl-NL" dirty="0" err="1"/>
              <a:t>venis</a:t>
            </a:r>
            <a:r>
              <a:rPr lang="nl-NL" dirty="0"/>
              <a:t> mo </a:t>
            </a:r>
            <a:r>
              <a:rPr lang="nl-NL" dirty="0" err="1"/>
              <a:t>velesti</a:t>
            </a:r>
            <a:endParaRPr lang="nl-NL" dirty="0"/>
          </a:p>
          <a:p>
            <a:pPr lvl="1"/>
            <a:r>
              <a:rPr lang="nl-NL" dirty="0"/>
              <a:t>Ut </a:t>
            </a:r>
            <a:r>
              <a:rPr lang="nl-NL" dirty="0" err="1"/>
              <a:t>exceper</a:t>
            </a:r>
            <a:r>
              <a:rPr lang="nl-NL" dirty="0"/>
              <a:t> </a:t>
            </a:r>
            <a:r>
              <a:rPr lang="nl-NL" dirty="0" err="1"/>
              <a:t>ibusci</a:t>
            </a:r>
            <a:r>
              <a:rPr lang="nl-NL" dirty="0"/>
              <a:t> </a:t>
            </a:r>
            <a:r>
              <a:rPr lang="nl-NL" dirty="0" err="1"/>
              <a:t>ium</a:t>
            </a:r>
            <a:r>
              <a:rPr lang="nl-NL" dirty="0"/>
              <a:t> non </a:t>
            </a:r>
            <a:r>
              <a:rPr lang="nl-NL" dirty="0" err="1"/>
              <a:t>essequae</a:t>
            </a:r>
            <a:endParaRPr lang="nl-NL" dirty="0"/>
          </a:p>
          <a:p>
            <a:r>
              <a:rPr lang="nl-NL" dirty="0" err="1"/>
              <a:t>Subtitle</a:t>
            </a:r>
            <a:endParaRPr lang="nl-NL" dirty="0"/>
          </a:p>
          <a:p>
            <a:pPr lvl="1"/>
            <a:r>
              <a:rPr lang="nl-NL" dirty="0"/>
              <a:t>Pre </a:t>
            </a:r>
            <a:r>
              <a:rPr lang="nl-NL" dirty="0" err="1"/>
              <a:t>poristenisti</a:t>
            </a:r>
            <a:r>
              <a:rPr lang="nl-NL" dirty="0"/>
              <a:t> </a:t>
            </a:r>
            <a:r>
              <a:rPr lang="nl-NL" dirty="0" err="1"/>
              <a:t>dest</a:t>
            </a:r>
            <a:r>
              <a:rPr lang="nl-NL" dirty="0"/>
              <a:t> </a:t>
            </a:r>
            <a:r>
              <a:rPr lang="nl-NL" dirty="0" err="1"/>
              <a:t>omnia</a:t>
            </a:r>
            <a:r>
              <a:rPr lang="nl-NL" dirty="0"/>
              <a:t> </a:t>
            </a:r>
          </a:p>
          <a:p>
            <a:pPr lvl="1"/>
            <a:r>
              <a:rPr lang="nl-NL" dirty="0" err="1"/>
              <a:t>Dolecae</a:t>
            </a:r>
            <a:r>
              <a:rPr lang="nl-NL" dirty="0"/>
              <a:t> </a:t>
            </a:r>
            <a:r>
              <a:rPr lang="nl-NL" dirty="0" err="1"/>
              <a:t>voluptur</a:t>
            </a:r>
            <a:r>
              <a:rPr lang="nl-NL" dirty="0"/>
              <a:t> </a:t>
            </a:r>
            <a:r>
              <a:rPr lang="nl-NL" dirty="0" err="1"/>
              <a:t>rae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4699-BAE0-AC49-A011-1AA0DBABA079}" type="datetime1">
              <a:rPr lang="nl-NL" smtClean="0"/>
              <a:t>14-2-2024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0A010-6B27-B245-85F3-5D5487055D34}" type="slidenum">
              <a:rPr lang="uk-UA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32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9563"/>
            <a:r>
              <a:rPr lang="nl-NL" dirty="0" err="1"/>
              <a:t>Subtitle</a:t>
            </a:r>
            <a:endParaRPr lang="nl-NL" dirty="0"/>
          </a:p>
          <a:p>
            <a:pPr marL="9525" lvl="1" indent="0">
              <a:buNone/>
            </a:pPr>
            <a:r>
              <a:rPr lang="nl-NL" dirty="0" err="1"/>
              <a:t>Continuous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. </a:t>
            </a:r>
            <a:r>
              <a:rPr lang="nl-NL" dirty="0" err="1"/>
              <a:t>Olo</a:t>
            </a:r>
            <a:r>
              <a:rPr lang="nl-NL" dirty="0"/>
              <a:t> </a:t>
            </a:r>
            <a:r>
              <a:rPr lang="nl-NL" dirty="0" err="1"/>
              <a:t>berumquasi</a:t>
            </a:r>
            <a:r>
              <a:rPr lang="nl-NL" dirty="0"/>
              <a:t> </a:t>
            </a:r>
            <a:r>
              <a:rPr lang="nl-NL" dirty="0" err="1"/>
              <a:t>dolupta</a:t>
            </a:r>
            <a:r>
              <a:rPr lang="nl-NL" dirty="0"/>
              <a:t> </a:t>
            </a:r>
            <a:r>
              <a:rPr lang="nl-NL" dirty="0" err="1"/>
              <a:t>testibus</a:t>
            </a:r>
            <a:r>
              <a:rPr lang="nl-NL" dirty="0"/>
              <a:t> </a:t>
            </a:r>
            <a:r>
              <a:rPr lang="nl-NL" dirty="0" err="1"/>
              <a:t>estem</a:t>
            </a:r>
            <a:r>
              <a:rPr lang="nl-NL" dirty="0"/>
              <a:t> </a:t>
            </a:r>
            <a:r>
              <a:rPr lang="nl-NL" dirty="0" err="1"/>
              <a:t>Uciendi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,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faccus</a:t>
            </a:r>
            <a:r>
              <a:rPr lang="nl-NL" dirty="0"/>
              <a:t> </a:t>
            </a:r>
            <a:r>
              <a:rPr lang="nl-NL" dirty="0" err="1"/>
              <a:t>preptatios</a:t>
            </a:r>
            <a:r>
              <a:rPr lang="nl-NL" dirty="0"/>
              <a:t> </a:t>
            </a:r>
            <a:r>
              <a:rPr lang="nl-NL" dirty="0" err="1"/>
              <a:t>cuptius</a:t>
            </a:r>
            <a:r>
              <a:rPr lang="nl-NL" dirty="0"/>
              <a:t> </a:t>
            </a:r>
            <a:r>
              <a:rPr lang="nl-NL" dirty="0" err="1"/>
              <a:t>delit</a:t>
            </a:r>
            <a:r>
              <a:rPr lang="nl-NL" dirty="0"/>
              <a:t> </a:t>
            </a:r>
            <a:r>
              <a:rPr lang="nl-NL" dirty="0" err="1"/>
              <a:t>etur</a:t>
            </a:r>
            <a:r>
              <a:rPr lang="nl-NL" dirty="0"/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298135-FAA7-A94A-99C0-EB1E2924B28B}" type="datetime1">
              <a:rPr lang="nl-NL" smtClean="0"/>
              <a:t>14-2-2024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CA3638F-6D52-644A-9831-93255061F043}" type="slidenum">
              <a:rPr lang="uk-UA" smtClean="0"/>
              <a:t>7</a:t>
            </a:fld>
            <a:endParaRPr lang="uk-UA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2" t="1452"/>
          <a:stretch/>
        </p:blipFill>
        <p:spPr>
          <a:xfrm>
            <a:off x="2126673" y="613065"/>
            <a:ext cx="3674052" cy="483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3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BB9B-53B9-BE4C-9CEA-380D8A74E846}" type="datetime1">
              <a:rPr lang="nl-NL" smtClean="0"/>
              <a:t>14-2-2024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3638F-6D52-644A-9831-93255061F043}" type="slidenum">
              <a:rPr lang="uk-UA" smtClean="0"/>
              <a:t>8</a:t>
            </a:fld>
            <a:endParaRPr lang="uk-UA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8" b="26097"/>
          <a:stretch/>
        </p:blipFill>
        <p:spPr>
          <a:xfrm>
            <a:off x="1524000" y="-1"/>
            <a:ext cx="9144000" cy="6059425"/>
          </a:xfrm>
        </p:spPr>
      </p:pic>
    </p:spTree>
    <p:extLst>
      <p:ext uri="{BB962C8B-B14F-4D97-AF65-F5344CB8AC3E}">
        <p14:creationId xmlns:p14="http://schemas.microsoft.com/office/powerpoint/2010/main" val="177614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attention!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PARTNERS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900" y="5535273"/>
            <a:ext cx="1764824" cy="1048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82" y="5602452"/>
            <a:ext cx="1524898" cy="906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463" y="5552052"/>
            <a:ext cx="1742750" cy="1035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392" y="4462619"/>
            <a:ext cx="2095464" cy="515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18" y="4396344"/>
            <a:ext cx="1503750" cy="5463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072" y="4262108"/>
            <a:ext cx="1899760" cy="954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536" y="4405601"/>
            <a:ext cx="1273834" cy="66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7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GO-IFJ_template_uk">
  <a:themeElements>
    <a:clrScheme name="IGO-IFJ 1">
      <a:dk1>
        <a:srgbClr val="000000"/>
      </a:dk1>
      <a:lt1>
        <a:srgbClr val="FFFFFF"/>
      </a:lt1>
      <a:dk2>
        <a:srgbClr val="E6E6E6"/>
      </a:dk2>
      <a:lt2>
        <a:srgbClr val="E6E6E6"/>
      </a:lt2>
      <a:accent1>
        <a:srgbClr val="5E6191"/>
      </a:accent1>
      <a:accent2>
        <a:srgbClr val="C5D683"/>
      </a:accent2>
      <a:accent3>
        <a:srgbClr val="B9BFDD"/>
      </a:accent3>
      <a:accent4>
        <a:srgbClr val="F8E380"/>
      </a:accent4>
      <a:accent5>
        <a:srgbClr val="DDA2B7"/>
      </a:accent5>
      <a:accent6>
        <a:srgbClr val="000000"/>
      </a:accent6>
      <a:hlink>
        <a:srgbClr val="000000"/>
      </a:hlink>
      <a:folHlink>
        <a:srgbClr val="5E6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O-IFJ_template_uk" id="{52F692A0-7910-864D-9D98-D03F2674C697}" vid="{40824284-02FA-874A-B6FE-2AD61841B0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IGO-IFJ_template_uk</Template>
  <TotalTime>1</TotalTime>
  <Words>155</Words>
  <Application>Microsoft Office PowerPoint</Application>
  <PresentationFormat>Grand écran</PresentationFormat>
  <Paragraphs>44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.AppleSystemUIFont</vt:lpstr>
      <vt:lpstr>Arial</vt:lpstr>
      <vt:lpstr>Calibri</vt:lpstr>
      <vt:lpstr>IGO-IFJ_template_uk</vt:lpstr>
      <vt:lpstr>Title Powerpoint Presentation</vt:lpstr>
      <vt:lpstr>Title powerpoint presentation</vt:lpstr>
      <vt:lpstr>Title powerpoint chapter</vt:lpstr>
      <vt:lpstr>Title powerpoint chapter</vt:lpstr>
      <vt:lpstr>Title of presentation</vt:lpstr>
      <vt:lpstr>Bulleted list</vt:lpstr>
      <vt:lpstr>Title</vt:lpstr>
      <vt:lpstr>Présentation PowerPoint</vt:lpstr>
      <vt:lpstr>Thank you for your attention!</vt:lpstr>
    </vt:vector>
  </TitlesOfParts>
  <Company>Shared Services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Powerpoint Presentation</dc:title>
  <dc:creator>Vanhauteghem Rik</dc:creator>
  <cp:lastModifiedBy>Padourek Nicolas</cp:lastModifiedBy>
  <cp:revision>3</cp:revision>
  <dcterms:created xsi:type="dcterms:W3CDTF">2016-09-29T09:44:52Z</dcterms:created>
  <dcterms:modified xsi:type="dcterms:W3CDTF">2024-02-14T08:05:29Z</dcterms:modified>
</cp:coreProperties>
</file>