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14"/>
  </p:notesMasterIdLst>
  <p:handoutMasterIdLst>
    <p:handoutMasterId r:id="rId15"/>
  </p:handoutMasterIdLst>
  <p:sldIdLst>
    <p:sldId id="268" r:id="rId5"/>
    <p:sldId id="269" r:id="rId6"/>
    <p:sldId id="270" r:id="rId7"/>
    <p:sldId id="259" r:id="rId8"/>
    <p:sldId id="272" r:id="rId9"/>
    <p:sldId id="274" r:id="rId10"/>
    <p:sldId id="266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6191"/>
    <a:srgbClr val="B9BFDD"/>
    <a:srgbClr val="F8E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02"/>
    <p:restoredTop sz="94794"/>
  </p:normalViewPr>
  <p:slideViewPr>
    <p:cSldViewPr snapToGrid="0" snapToObjects="1" showGuides="1">
      <p:cViewPr varScale="1">
        <p:scale>
          <a:sx n="127" d="100"/>
          <a:sy n="127" d="100"/>
        </p:scale>
        <p:origin x="-642" y="-84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34" d="100"/>
          <a:sy n="134" d="100"/>
        </p:scale>
        <p:origin x="353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9F651-5EA0-7544-B0F0-9522F5D57002}" type="datetimeFigureOut">
              <a:rPr lang="nl-NL" smtClean="0"/>
              <a:t>19-10-2016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7E3E6-F508-5446-B5D5-91532C818B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380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47434-26CA-2140-96B1-7BEE3D64F148}" type="datetimeFigureOut">
              <a:rPr lang="nl-NL" smtClean="0"/>
              <a:t>19-10-2016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DEA4A-371F-C143-80FF-5BC588BFB0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4224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DEA4A-371F-C143-80FF-5BC588BFB0E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2196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DEA4A-371F-C143-80FF-5BC588BFB0E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8746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DEA4A-371F-C143-80FF-5BC588BFB0E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563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DEA4A-371F-C143-80FF-5BC588BFB0E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520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9792"/>
          </a:xfrm>
          <a:prstGeom prst="rect">
            <a:avLst/>
          </a:prstGeom>
          <a:solidFill>
            <a:srgbClr val="5E6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681" y="2310060"/>
            <a:ext cx="7772400" cy="2085477"/>
          </a:xfrm>
        </p:spPr>
        <p:txBody>
          <a:bodyPr>
            <a:noAutofit/>
          </a:bodyPr>
          <a:lstStyle>
            <a:lvl1pPr algn="ctr">
              <a:defRPr sz="50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1681" y="4395537"/>
            <a:ext cx="7772400" cy="21945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600">
                <a:solidFill>
                  <a:srgbClr val="B9BFDD"/>
                </a:solidFill>
                <a:latin typeface="Arial" charset="0"/>
                <a:ea typeface="Arial" charset="0"/>
                <a:cs typeface="Arial" charset="0"/>
              </a:defRPr>
            </a:lvl1pPr>
            <a:lvl2pPr marL="15875" indent="0" algn="ctr">
              <a:buFont typeface="Arial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 dirty="0" smtClean="0"/>
              <a:t>Subtitel presentatie powerpoint</a:t>
            </a:r>
          </a:p>
          <a:p>
            <a:endParaRPr lang="nl-BE" noProof="0" dirty="0" smtClean="0"/>
          </a:p>
          <a:p>
            <a:pPr lvl="1"/>
            <a:r>
              <a:rPr lang="nl-BE" noProof="0" dirty="0" smtClean="0"/>
              <a:t>Subtekst.</a:t>
            </a:r>
            <a:endParaRPr lang="nl-BE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983832" y="5200044"/>
            <a:ext cx="3240505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200" y="5749200"/>
            <a:ext cx="853200" cy="927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771933" cy="2565826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  <a:alpha val="9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991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057900"/>
          </a:xfrm>
          <a:prstGeom prst="rect">
            <a:avLst/>
          </a:prstGeom>
          <a:solidFill>
            <a:srgbClr val="5E6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681" y="2310060"/>
            <a:ext cx="7772400" cy="2085477"/>
          </a:xfrm>
        </p:spPr>
        <p:txBody>
          <a:bodyPr>
            <a:noAutofit/>
          </a:bodyPr>
          <a:lstStyle>
            <a:lvl1pPr algn="ctr">
              <a:defRPr sz="50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1681" y="4395537"/>
            <a:ext cx="7772400" cy="1624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600">
                <a:solidFill>
                  <a:srgbClr val="B9BFDD"/>
                </a:solidFill>
                <a:latin typeface="Arial" charset="0"/>
                <a:ea typeface="Arial" charset="0"/>
                <a:cs typeface="Arial" charset="0"/>
              </a:defRPr>
            </a:lvl1pPr>
            <a:lvl2pPr marL="15875" indent="0" algn="ctr">
              <a:buFont typeface="Arial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 dirty="0" smtClean="0"/>
              <a:t>Subtitel presentatie powerpoint</a:t>
            </a:r>
          </a:p>
          <a:p>
            <a:endParaRPr lang="nl-BE" noProof="0" dirty="0" smtClean="0"/>
          </a:p>
          <a:p>
            <a:pPr lvl="1"/>
            <a:r>
              <a:rPr lang="nl-BE" noProof="0" dirty="0" smtClean="0"/>
              <a:t>Subtekst.</a:t>
            </a:r>
            <a:endParaRPr lang="nl-BE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983832" y="5200044"/>
            <a:ext cx="3240505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111765"/>
            <a:ext cx="9144000" cy="7523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771933" cy="2565826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  <a:alpha val="9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408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792"/>
            <a:ext cx="9144000" cy="6859792"/>
          </a:xfrm>
          <a:prstGeom prst="rect">
            <a:avLst/>
          </a:prstGeom>
          <a:solidFill>
            <a:srgbClr val="5E6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4873"/>
            <a:ext cx="7772400" cy="2197827"/>
          </a:xfrm>
        </p:spPr>
        <p:txBody>
          <a:bodyPr>
            <a:noAutofit/>
          </a:bodyPr>
          <a:lstStyle>
            <a:lvl1pPr algn="ctr">
              <a:defRPr sz="50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889002"/>
            <a:ext cx="7772400" cy="73587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600" b="1">
                <a:solidFill>
                  <a:srgbClr val="B9BFDD"/>
                </a:solidFill>
                <a:latin typeface="Arial" charset="0"/>
                <a:ea typeface="Arial" charset="0"/>
                <a:cs typeface="Arial" charset="0"/>
              </a:defRPr>
            </a:lvl1pPr>
            <a:lvl2pPr marL="15875" indent="0" algn="ctr">
              <a:buFont typeface="Arial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 dirty="0" smtClean="0"/>
              <a:t>Hoofdstuk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18369"/>
            <a:ext cx="8569466" cy="2639631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  <a:alpha val="9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755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792"/>
            <a:ext cx="9144000" cy="2354699"/>
          </a:xfrm>
          <a:custGeom>
            <a:avLst/>
            <a:gdLst>
              <a:gd name="connsiteX0" fmla="*/ 0 w 9144000"/>
              <a:gd name="connsiteY0" fmla="*/ 0 h 1484562"/>
              <a:gd name="connsiteX1" fmla="*/ 9144000 w 9144000"/>
              <a:gd name="connsiteY1" fmla="*/ 0 h 1484562"/>
              <a:gd name="connsiteX2" fmla="*/ 9144000 w 9144000"/>
              <a:gd name="connsiteY2" fmla="*/ 1484562 h 1484562"/>
              <a:gd name="connsiteX3" fmla="*/ 0 w 9144000"/>
              <a:gd name="connsiteY3" fmla="*/ 1484562 h 1484562"/>
              <a:gd name="connsiteX4" fmla="*/ 0 w 9144000"/>
              <a:gd name="connsiteY4" fmla="*/ 0 h 1484562"/>
              <a:gd name="connsiteX0" fmla="*/ 0 w 9144000"/>
              <a:gd name="connsiteY0" fmla="*/ 0 h 2640262"/>
              <a:gd name="connsiteX1" fmla="*/ 9144000 w 9144000"/>
              <a:gd name="connsiteY1" fmla="*/ 0 h 2640262"/>
              <a:gd name="connsiteX2" fmla="*/ 9144000 w 9144000"/>
              <a:gd name="connsiteY2" fmla="*/ 1484562 h 2640262"/>
              <a:gd name="connsiteX3" fmla="*/ 0 w 9144000"/>
              <a:gd name="connsiteY3" fmla="*/ 2640262 h 2640262"/>
              <a:gd name="connsiteX4" fmla="*/ 0 w 9144000"/>
              <a:gd name="connsiteY4" fmla="*/ 0 h 264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640262">
                <a:moveTo>
                  <a:pt x="0" y="0"/>
                </a:moveTo>
                <a:lnTo>
                  <a:pt x="9144000" y="0"/>
                </a:lnTo>
                <a:lnTo>
                  <a:pt x="9144000" y="1484562"/>
                </a:lnTo>
                <a:lnTo>
                  <a:pt x="0" y="2640262"/>
                </a:lnTo>
                <a:lnTo>
                  <a:pt x="0" y="0"/>
                </a:lnTo>
                <a:close/>
              </a:path>
            </a:pathLst>
          </a:custGeom>
          <a:solidFill>
            <a:srgbClr val="5E6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2050" y="3630551"/>
            <a:ext cx="7772400" cy="2442229"/>
          </a:xfrm>
        </p:spPr>
        <p:txBody>
          <a:bodyPr>
            <a:noAutofit/>
          </a:bodyPr>
          <a:lstStyle>
            <a:lvl1pPr algn="ctr">
              <a:defRPr sz="5000" cap="all" baseline="0">
                <a:solidFill>
                  <a:srgbClr val="5E61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HOOFDSTUKTITEL POWERPOINT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050" y="2894679"/>
            <a:ext cx="7772400" cy="73587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600">
                <a:solidFill>
                  <a:srgbClr val="5E6191"/>
                </a:solidFill>
                <a:latin typeface="Arial" charset="0"/>
                <a:ea typeface="Arial" charset="0"/>
                <a:cs typeface="Arial" charset="0"/>
              </a:defRPr>
            </a:lvl1pPr>
            <a:lvl2pPr marL="15875" indent="0" algn="ctr">
              <a:buFont typeface="Arial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 dirty="0" smtClean="0"/>
              <a:t>Hoofdstuk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-11151" y="1333401"/>
            <a:ext cx="9196501" cy="1019506"/>
          </a:xfrm>
          <a:prstGeom prst="line">
            <a:avLst/>
          </a:prstGeom>
          <a:ln w="63500">
            <a:solidFill>
              <a:srgbClr val="B9BFDD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0" y="6032811"/>
            <a:ext cx="9144000" cy="8417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107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4" y="184842"/>
            <a:ext cx="7786686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4" y="1336152"/>
            <a:ext cx="7786686" cy="4638622"/>
          </a:xfrm>
        </p:spPr>
        <p:txBody>
          <a:bodyPr/>
          <a:lstStyle>
            <a:lvl1pPr>
              <a:defRPr sz="2600"/>
            </a:lvl1pPr>
            <a:lvl2pPr marL="319088" indent="-309563">
              <a:tabLst/>
              <a:defRPr/>
            </a:lvl2pPr>
            <a:lvl3pPr marL="763588" indent="-403225">
              <a:tabLst/>
              <a:defRPr/>
            </a:lvl3pPr>
            <a:lvl4pPr marL="1155700" indent="-392113">
              <a:tabLst/>
              <a:defRPr/>
            </a:lvl4pPr>
            <a:lvl5pPr marL="1155700" indent="-392113">
              <a:tabLst/>
              <a:defRPr/>
            </a:lvl5pPr>
            <a:lvl6pPr marL="1476375" indent="-320675">
              <a:buClr>
                <a:srgbClr val="5E6191"/>
              </a:buClr>
              <a:buFont typeface=".AppleSystemUIFont" charset="-120"/>
              <a:buChar char="-"/>
              <a:tabLst/>
              <a:defRPr/>
            </a:lvl6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6BB4-38C1-CE4A-B4DF-5B3C4B70DA9E}" type="datetime1">
              <a:rPr lang="nl-NL" smtClean="0"/>
              <a:t>19-10-2016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200" y="6318000"/>
            <a:ext cx="527440" cy="365125"/>
          </a:xfrm>
        </p:spPr>
        <p:txBody>
          <a:bodyPr/>
          <a:lstStyle>
            <a:lvl1pPr>
              <a:defRPr>
                <a:solidFill>
                  <a:srgbClr val="5E6191"/>
                </a:solidFill>
              </a:defRPr>
            </a:lvl1pPr>
          </a:lstStyle>
          <a:p>
            <a:fld id="{4CF0A010-6B27-B245-85F3-5D5487055D34}" type="slidenum">
              <a:rPr lang="uk-UA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4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184842"/>
            <a:ext cx="4114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493240"/>
            <a:ext cx="4114799" cy="3951119"/>
          </a:xfrm>
        </p:spPr>
        <p:txBody>
          <a:bodyPr anchor="t"/>
          <a:lstStyle>
            <a:lvl1pPr>
              <a:defRPr sz="2600"/>
            </a:lvl1pPr>
            <a:lvl2pPr marL="319088" indent="-309563">
              <a:tabLst/>
              <a:defRPr/>
            </a:lvl2pPr>
            <a:lvl3pPr marL="669925" indent="-350838">
              <a:tabLst/>
              <a:defRPr/>
            </a:lvl3pPr>
            <a:lvl4pPr marL="938213" indent="-268288">
              <a:tabLst/>
              <a:defRPr/>
            </a:lvl4pPr>
            <a:lvl5pPr marL="1206500" indent="-268288">
              <a:tabLst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2673" y="613064"/>
            <a:ext cx="3674052" cy="4831295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5EB9C9-F7B4-6B44-8699-EAFD83A06A83}" type="datetime1">
              <a:rPr lang="nl-NL" smtClean="0"/>
              <a:t>19-10-2016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395200" y="6318000"/>
            <a:ext cx="527440" cy="365125"/>
          </a:xfrm>
        </p:spPr>
        <p:txBody>
          <a:bodyPr/>
          <a:lstStyle/>
          <a:p>
            <a:fld id="{FCA3638F-6D52-644A-9831-93255061F04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820" y="1327842"/>
            <a:ext cx="3603600" cy="4702067"/>
          </a:xfrm>
        </p:spPr>
        <p:txBody>
          <a:bodyPr/>
          <a:lstStyle>
            <a:lvl1pPr>
              <a:defRPr sz="2600"/>
            </a:lvl1pPr>
            <a:lvl2pPr marL="319088" indent="-309563">
              <a:tabLst/>
              <a:defRPr sz="2600"/>
            </a:lvl2pPr>
            <a:lvl3pPr marL="669925" indent="-350838">
              <a:tabLst/>
              <a:defRPr sz="2400"/>
            </a:lvl3pPr>
            <a:lvl4pPr marL="979488" indent="-309563">
              <a:tabLst/>
              <a:defRPr sz="2000"/>
            </a:lvl4pPr>
            <a:lvl5pPr marL="1290638" indent="-311150">
              <a:tabLst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27842"/>
            <a:ext cx="4115400" cy="4702067"/>
          </a:xfrm>
        </p:spPr>
        <p:txBody>
          <a:bodyPr/>
          <a:lstStyle>
            <a:lvl1pPr>
              <a:defRPr sz="2600"/>
            </a:lvl1pPr>
            <a:lvl2pPr marL="319088" indent="-309563">
              <a:tabLst/>
              <a:defRPr sz="2600"/>
            </a:lvl2pPr>
            <a:lvl3pPr marL="628650" indent="-268288">
              <a:tabLst/>
              <a:defRPr sz="2400"/>
            </a:lvl3pPr>
            <a:lvl4pPr marL="896938" indent="-268288">
              <a:tabLst/>
              <a:defRPr sz="2000"/>
            </a:lvl4pPr>
            <a:lvl5pPr marL="1206500" indent="-268288">
              <a:tabLst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D12B-9BF3-D444-AEA5-40C8AB74CF9C}" type="datetime1">
              <a:rPr lang="nl-NL" smtClean="0"/>
              <a:t>19-10-2016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95200" y="6318000"/>
            <a:ext cx="527440" cy="365125"/>
          </a:xfrm>
        </p:spPr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9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5129-7645-6544-8E8B-74D3CE56DC7F}" type="datetime1">
              <a:rPr lang="nl-NL" smtClean="0"/>
              <a:t>19-10-2016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5200" y="6318000"/>
            <a:ext cx="527440" cy="365125"/>
          </a:xfrm>
        </p:spPr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06425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561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9144000" cy="3409398"/>
          </a:xfrm>
          <a:prstGeom prst="rect">
            <a:avLst/>
          </a:prstGeom>
          <a:solidFill>
            <a:srgbClr val="5E6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1681" y="2310060"/>
            <a:ext cx="7772400" cy="1068021"/>
          </a:xfrm>
        </p:spPr>
        <p:txBody>
          <a:bodyPr>
            <a:noAutofit/>
          </a:bodyPr>
          <a:lstStyle>
            <a:lvl1pPr algn="ctr">
              <a:defRPr sz="36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/>
              <a:t>Bedankt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uw</a:t>
            </a:r>
            <a:r>
              <a:rPr lang="en-US" dirty="0" smtClean="0"/>
              <a:t> </a:t>
            </a:r>
            <a:r>
              <a:rPr lang="en-US" dirty="0" err="1" smtClean="0"/>
              <a:t>aandacht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970" y="3636374"/>
            <a:ext cx="7772400" cy="47882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b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15875" indent="0" algn="ctr">
              <a:buFont typeface="Arial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 dirty="0" smtClean="0"/>
              <a:t>PARTNERS</a:t>
            </a:r>
          </a:p>
          <a:p>
            <a:endParaRPr lang="nl-BE" noProof="0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0" y="6005945"/>
            <a:ext cx="9144000" cy="868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0" y="3427307"/>
            <a:ext cx="9144000" cy="0"/>
          </a:xfrm>
          <a:prstGeom prst="line">
            <a:avLst/>
          </a:prstGeom>
          <a:ln w="63500">
            <a:solidFill>
              <a:srgbClr val="B9BFDD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28" y="0"/>
            <a:ext cx="8765838" cy="2633176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  <a:alpha val="9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397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15051"/>
            <a:ext cx="9144000" cy="744742"/>
          </a:xfrm>
          <a:prstGeom prst="rect">
            <a:avLst/>
          </a:prstGeom>
          <a:solidFill>
            <a:srgbClr val="5E6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2" y="184842"/>
            <a:ext cx="77866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1336151"/>
            <a:ext cx="7786687" cy="4638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18739" y="6317350"/>
            <a:ext cx="9803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FB07D0E-B71A-F445-9349-1BA2B0CF87B6}" type="datetime1">
              <a:rPr lang="nl-NL" smtClean="0"/>
              <a:t>19-10-2016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1821" y="6316174"/>
            <a:ext cx="6626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Footer text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082489"/>
            <a:ext cx="9144000" cy="5226"/>
          </a:xfrm>
          <a:prstGeom prst="line">
            <a:avLst/>
          </a:prstGeom>
          <a:ln w="63500">
            <a:solidFill>
              <a:srgbClr val="B9BFDD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34" y="6233462"/>
            <a:ext cx="512956" cy="51295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700" y="6318000"/>
            <a:ext cx="527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5E61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CA3638F-6D52-644A-9831-93255061F04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6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4" r:id="rId2"/>
    <p:sldLayoutId id="2147483665" r:id="rId3"/>
    <p:sldLayoutId id="2147483666" r:id="rId4"/>
    <p:sldLayoutId id="2147483660" r:id="rId5"/>
    <p:sldLayoutId id="2147483668" r:id="rId6"/>
    <p:sldLayoutId id="2147483661" r:id="rId7"/>
    <p:sldLayoutId id="2147483662" r:id="rId8"/>
    <p:sldLayoutId id="214748366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500" b="1" kern="1200">
          <a:solidFill>
            <a:srgbClr val="5E619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2600" b="1" kern="1200">
          <a:solidFill>
            <a:srgbClr val="5E6191"/>
          </a:solidFill>
          <a:latin typeface="Arial" charset="0"/>
          <a:ea typeface="Arial" charset="0"/>
          <a:cs typeface="Arial" charset="0"/>
        </a:defRPr>
      </a:lvl1pPr>
      <a:lvl2pPr marL="319088" indent="-309563" algn="l" defTabSz="457200" rtl="0" eaLnBrk="1" latinLnBrk="0" hangingPunct="1">
        <a:spcBef>
          <a:spcPct val="20000"/>
        </a:spcBef>
        <a:buClr>
          <a:srgbClr val="5E6191"/>
        </a:buClr>
        <a:buFont typeface="Arial"/>
        <a:buChar char="•"/>
        <a:tabLst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8650" indent="-309563" algn="l" defTabSz="457200" rtl="0" eaLnBrk="1" latinLnBrk="0" hangingPunct="1">
        <a:spcBef>
          <a:spcPct val="20000"/>
        </a:spcBef>
        <a:buClr>
          <a:srgbClr val="5E6191"/>
        </a:buClr>
        <a:buFont typeface=".AppleSystemUIFont" charset="-120"/>
        <a:buChar char="-"/>
        <a:tabLst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896938" indent="-268288" algn="l" defTabSz="457200" rtl="0" eaLnBrk="1" latinLnBrk="0" hangingPunct="1">
        <a:spcBef>
          <a:spcPct val="20000"/>
        </a:spcBef>
        <a:buClr>
          <a:srgbClr val="5E6191"/>
        </a:buClr>
        <a:buFont typeface=".AppleSystemUIFont" charset="-120"/>
        <a:buChar char="-"/>
        <a:tabLst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155700" indent="-258763" algn="l" defTabSz="457200" rtl="0" eaLnBrk="1" latinLnBrk="0" hangingPunct="1">
        <a:spcBef>
          <a:spcPct val="20000"/>
        </a:spcBef>
        <a:buClr>
          <a:srgbClr val="5E6191"/>
        </a:buClr>
        <a:buFont typeface=".AppleSystemUIFont" charset="-120"/>
        <a:buChar char="-"/>
        <a:tabLst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</a:t>
            </a:r>
            <a:r>
              <a:rPr lang="en-US" dirty="0" smtClean="0"/>
              <a:t>e-learning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Subtitle</a:t>
            </a:r>
            <a:r>
              <a:rPr lang="nl-NL" dirty="0" smtClean="0"/>
              <a:t> </a:t>
            </a:r>
            <a:r>
              <a:rPr lang="nl-NL" dirty="0" err="1" smtClean="0"/>
              <a:t>powerpoint</a:t>
            </a:r>
            <a:r>
              <a:rPr lang="nl-NL" dirty="0"/>
              <a:t> </a:t>
            </a:r>
            <a:r>
              <a:rPr lang="nl-NL" dirty="0" err="1" smtClean="0"/>
              <a:t>presentation</a:t>
            </a:r>
            <a:endParaRPr lang="nl-NL" dirty="0"/>
          </a:p>
          <a:p>
            <a:endParaRPr lang="nl-NL" b="0" dirty="0"/>
          </a:p>
          <a:p>
            <a:pPr lvl="1"/>
            <a:r>
              <a:rPr lang="nl-NL" dirty="0" err="1" smtClean="0"/>
              <a:t>Subtext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013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BE" dirty="0" smtClean="0"/>
              <a:t>e-</a:t>
            </a:r>
            <a:r>
              <a:rPr lang="nl-BE" dirty="0" err="1" smtClean="0"/>
              <a:t>learning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Subtitle</a:t>
            </a:r>
            <a:r>
              <a:rPr lang="nl-NL" dirty="0" smtClean="0"/>
              <a:t> </a:t>
            </a:r>
            <a:r>
              <a:rPr lang="nl-NL" dirty="0" err="1"/>
              <a:t>powerpoint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endParaRPr lang="nl-NL" dirty="0"/>
          </a:p>
          <a:p>
            <a:endParaRPr lang="nl-NL" b="0" dirty="0"/>
          </a:p>
          <a:p>
            <a:pPr lvl="1"/>
            <a:r>
              <a:rPr lang="nl-NL" dirty="0" err="1" smtClean="0"/>
              <a:t>Subtext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887" y="6132621"/>
            <a:ext cx="1245568" cy="740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9767" y="6205155"/>
            <a:ext cx="1076233" cy="639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687" y="6140446"/>
            <a:ext cx="1229988" cy="731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3392" y="6229338"/>
            <a:ext cx="503266" cy="54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5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smtClean="0"/>
              <a:t>e-</a:t>
            </a:r>
            <a:r>
              <a:rPr lang="nl-NL" dirty="0" err="1" smtClean="0"/>
              <a:t>learning</a:t>
            </a:r>
            <a:r>
              <a:rPr lang="nl-NL" dirty="0" smtClean="0"/>
              <a:t> </a:t>
            </a:r>
            <a:r>
              <a:rPr lang="nl-NL" dirty="0" err="1" smtClean="0"/>
              <a:t>chapter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Chapter</a:t>
            </a:r>
            <a:r>
              <a:rPr lang="nl-NL" dirty="0" smtClean="0"/>
              <a:t> 1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66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smtClean="0"/>
              <a:t>e-</a:t>
            </a:r>
            <a:r>
              <a:rPr lang="nl-NL" dirty="0" err="1" smtClean="0"/>
              <a:t>learning</a:t>
            </a:r>
            <a:r>
              <a:rPr lang="nl-NL" dirty="0" smtClean="0"/>
              <a:t> </a:t>
            </a:r>
            <a:r>
              <a:rPr lang="nl-NL" dirty="0" err="1" smtClean="0"/>
              <a:t>Chapter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Chapter</a:t>
            </a:r>
            <a:r>
              <a:rPr lang="nl-NL" dirty="0" smtClean="0"/>
              <a:t>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403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Title</a:t>
            </a:r>
            <a:r>
              <a:rPr lang="nl-NL" dirty="0" smtClean="0"/>
              <a:t> of </a:t>
            </a:r>
            <a:r>
              <a:rPr lang="nl-NL" dirty="0" err="1" smtClean="0"/>
              <a:t>presentation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19088"/>
            <a:r>
              <a:rPr lang="nl-NL" dirty="0" err="1" smtClean="0"/>
              <a:t>Subtitle</a:t>
            </a:r>
            <a:endParaRPr lang="nl-NL" dirty="0" smtClean="0"/>
          </a:p>
          <a:p>
            <a:pPr marL="0" lvl="1" indent="0">
              <a:lnSpc>
                <a:spcPct val="120000"/>
              </a:lnSpc>
              <a:buClrTx/>
              <a:buNone/>
            </a:pPr>
            <a:r>
              <a:rPr lang="nl-NL" dirty="0" err="1" smtClean="0"/>
              <a:t>Continuous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r>
              <a:rPr lang="nl-NL" dirty="0" smtClean="0"/>
              <a:t>. </a:t>
            </a:r>
            <a:r>
              <a:rPr lang="nl-NL" dirty="0" err="1"/>
              <a:t>Olo</a:t>
            </a:r>
            <a:r>
              <a:rPr lang="nl-NL" dirty="0"/>
              <a:t> </a:t>
            </a:r>
            <a:r>
              <a:rPr lang="nl-NL" dirty="0" err="1"/>
              <a:t>berumquasi</a:t>
            </a:r>
            <a:r>
              <a:rPr lang="nl-NL" dirty="0"/>
              <a:t> </a:t>
            </a:r>
            <a:r>
              <a:rPr lang="nl-NL" dirty="0" err="1"/>
              <a:t>dolupta</a:t>
            </a:r>
            <a:r>
              <a:rPr lang="nl-NL" dirty="0"/>
              <a:t> </a:t>
            </a:r>
            <a:r>
              <a:rPr lang="nl-NL" dirty="0" err="1"/>
              <a:t>testibus</a:t>
            </a:r>
            <a:r>
              <a:rPr lang="nl-NL" dirty="0"/>
              <a:t> </a:t>
            </a:r>
            <a:r>
              <a:rPr lang="nl-NL" dirty="0" err="1"/>
              <a:t>estem</a:t>
            </a:r>
            <a:r>
              <a:rPr lang="nl-NL" dirty="0"/>
              <a:t> </a:t>
            </a:r>
            <a:r>
              <a:rPr lang="nl-NL" dirty="0" err="1"/>
              <a:t>Uciendi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,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faccus</a:t>
            </a:r>
            <a:r>
              <a:rPr lang="nl-NL" dirty="0"/>
              <a:t> </a:t>
            </a:r>
            <a:r>
              <a:rPr lang="nl-NL" dirty="0" err="1"/>
              <a:t>preptatios</a:t>
            </a:r>
            <a:r>
              <a:rPr lang="nl-NL" dirty="0"/>
              <a:t> </a:t>
            </a:r>
            <a:r>
              <a:rPr lang="nl-NL" dirty="0" err="1"/>
              <a:t>cuptius</a:t>
            </a:r>
            <a:r>
              <a:rPr lang="nl-NL" dirty="0"/>
              <a:t> </a:t>
            </a:r>
            <a:r>
              <a:rPr lang="nl-NL" dirty="0" err="1"/>
              <a:t>delit</a:t>
            </a:r>
            <a:r>
              <a:rPr lang="nl-NL" dirty="0"/>
              <a:t> </a:t>
            </a:r>
            <a:r>
              <a:rPr lang="nl-NL" dirty="0" err="1"/>
              <a:t>etur</a:t>
            </a:r>
            <a:r>
              <a:rPr lang="nl-NL" dirty="0"/>
              <a:t>. </a:t>
            </a:r>
            <a:r>
              <a:rPr lang="nl-NL" dirty="0" err="1"/>
              <a:t>Tionseque</a:t>
            </a:r>
            <a:r>
              <a:rPr lang="nl-NL" dirty="0"/>
              <a:t> </a:t>
            </a:r>
            <a:r>
              <a:rPr lang="nl-NL" b="1" dirty="0" err="1"/>
              <a:t>venis</a:t>
            </a:r>
            <a:r>
              <a:rPr lang="nl-NL" b="1" dirty="0"/>
              <a:t> mo </a:t>
            </a:r>
            <a:r>
              <a:rPr lang="nl-NL" b="1" dirty="0" err="1"/>
              <a:t>velesti</a:t>
            </a:r>
            <a:r>
              <a:rPr lang="nl-NL" b="1" dirty="0"/>
              <a:t> ut </a:t>
            </a:r>
            <a:r>
              <a:rPr lang="nl-NL" b="1" dirty="0" err="1"/>
              <a:t>exceper</a:t>
            </a:r>
            <a:r>
              <a:rPr lang="nl-NL" dirty="0"/>
              <a:t> </a:t>
            </a:r>
            <a:r>
              <a:rPr lang="nl-NL" dirty="0" err="1"/>
              <a:t>ibusci</a:t>
            </a:r>
            <a:r>
              <a:rPr lang="nl-NL" dirty="0"/>
              <a:t> </a:t>
            </a:r>
            <a:r>
              <a:rPr lang="nl-NL" dirty="0" err="1"/>
              <a:t>ium</a:t>
            </a:r>
            <a:r>
              <a:rPr lang="nl-NL" dirty="0"/>
              <a:t> non </a:t>
            </a:r>
            <a:r>
              <a:rPr lang="nl-NL" dirty="0" err="1"/>
              <a:t>essequae</a:t>
            </a:r>
            <a:r>
              <a:rPr lang="nl-NL" dirty="0"/>
              <a:t> pre </a:t>
            </a:r>
            <a:r>
              <a:rPr lang="nl-NL" dirty="0" err="1"/>
              <a:t>poristenisti</a:t>
            </a:r>
            <a:r>
              <a:rPr lang="nl-NL" dirty="0"/>
              <a:t> </a:t>
            </a:r>
            <a:r>
              <a:rPr lang="nl-NL" dirty="0" err="1"/>
              <a:t>dest</a:t>
            </a:r>
            <a:r>
              <a:rPr lang="nl-NL" dirty="0"/>
              <a:t>, </a:t>
            </a:r>
            <a:r>
              <a:rPr lang="nl-NL" dirty="0" err="1"/>
              <a:t>omnia</a:t>
            </a:r>
            <a:r>
              <a:rPr lang="nl-NL" dirty="0"/>
              <a:t> </a:t>
            </a:r>
            <a:r>
              <a:rPr lang="nl-NL" dirty="0" err="1"/>
              <a:t>dolecae</a:t>
            </a:r>
            <a:r>
              <a:rPr lang="nl-NL" dirty="0"/>
              <a:t> </a:t>
            </a:r>
            <a:r>
              <a:rPr lang="nl-NL" dirty="0" err="1"/>
              <a:t>voluptur</a:t>
            </a:r>
            <a:r>
              <a:rPr lang="nl-NL" dirty="0"/>
              <a:t> </a:t>
            </a:r>
            <a:r>
              <a:rPr lang="nl-NL" b="1" dirty="0" err="1"/>
              <a:t>rae</a:t>
            </a:r>
            <a:r>
              <a:rPr lang="nl-NL" b="1" dirty="0"/>
              <a:t> </a:t>
            </a:r>
            <a:r>
              <a:rPr lang="nl-NL" b="1" dirty="0" err="1"/>
              <a:t>pelit</a:t>
            </a:r>
            <a:r>
              <a:rPr lang="nl-NL" b="1" dirty="0"/>
              <a:t> vent </a:t>
            </a:r>
            <a:r>
              <a:rPr lang="nl-NL" b="1" dirty="0" err="1"/>
              <a:t>mod</a:t>
            </a:r>
            <a:r>
              <a:rPr lang="nl-NL" b="1" dirty="0"/>
              <a:t> </a:t>
            </a:r>
            <a:r>
              <a:rPr lang="nl-NL" dirty="0"/>
              <a:t>que </a:t>
            </a:r>
            <a:r>
              <a:rPr lang="nl-NL" dirty="0" err="1"/>
              <a:t>quiant</a:t>
            </a:r>
            <a:r>
              <a:rPr lang="nl-NL" dirty="0"/>
              <a:t> </a:t>
            </a:r>
            <a:r>
              <a:rPr lang="nl-NL" dirty="0" err="1"/>
              <a:t>essin</a:t>
            </a:r>
            <a:r>
              <a:rPr lang="nl-NL" dirty="0"/>
              <a:t> </a:t>
            </a:r>
            <a:r>
              <a:rPr lang="nl-NL" dirty="0" err="1"/>
              <a:t>consequi</a:t>
            </a:r>
            <a:r>
              <a:rPr lang="nl-NL" dirty="0"/>
              <a:t> </a:t>
            </a:r>
            <a:r>
              <a:rPr lang="nl-NL" dirty="0" err="1"/>
              <a:t>sundaep</a:t>
            </a:r>
            <a:r>
              <a:rPr lang="nl-NL" dirty="0"/>
              <a:t> </a:t>
            </a:r>
            <a:r>
              <a:rPr lang="nl-NL" dirty="0" err="1"/>
              <a:t>errorem</a:t>
            </a:r>
            <a:r>
              <a:rPr lang="nl-NL" dirty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358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Bulleted</a:t>
            </a:r>
            <a:r>
              <a:rPr lang="nl-NL" dirty="0" smtClean="0"/>
              <a:t> list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Subtitle</a:t>
            </a:r>
            <a:endParaRPr lang="nl-NL" dirty="0" smtClean="0"/>
          </a:p>
          <a:p>
            <a:pPr lvl="1"/>
            <a:r>
              <a:rPr lang="nl-NL" dirty="0" err="1" smtClean="0"/>
              <a:t>Olo</a:t>
            </a:r>
            <a:r>
              <a:rPr lang="nl-NL" dirty="0" smtClean="0"/>
              <a:t> </a:t>
            </a:r>
            <a:r>
              <a:rPr lang="nl-NL" dirty="0" err="1"/>
              <a:t>berumquasi</a:t>
            </a:r>
            <a:r>
              <a:rPr lang="nl-NL" dirty="0"/>
              <a:t> </a:t>
            </a:r>
            <a:r>
              <a:rPr lang="nl-NL" dirty="0" err="1"/>
              <a:t>dolupta</a:t>
            </a:r>
            <a:r>
              <a:rPr lang="nl-NL" dirty="0"/>
              <a:t> </a:t>
            </a:r>
            <a:r>
              <a:rPr lang="nl-NL" dirty="0" err="1"/>
              <a:t>testibus</a:t>
            </a:r>
            <a:r>
              <a:rPr lang="nl-NL" dirty="0"/>
              <a:t> </a:t>
            </a:r>
            <a:endParaRPr lang="nl-NL" dirty="0" smtClean="0"/>
          </a:p>
          <a:p>
            <a:pPr lvl="2"/>
            <a:r>
              <a:rPr lang="nl-NL" dirty="0" err="1" smtClean="0"/>
              <a:t>Estem</a:t>
            </a:r>
            <a:r>
              <a:rPr lang="nl-NL" dirty="0" smtClean="0"/>
              <a:t> </a:t>
            </a:r>
            <a:r>
              <a:rPr lang="nl-NL" dirty="0" err="1"/>
              <a:t>Uciendi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,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faccus</a:t>
            </a:r>
            <a:r>
              <a:rPr lang="nl-NL" dirty="0"/>
              <a:t> </a:t>
            </a:r>
            <a:r>
              <a:rPr lang="nl-NL" dirty="0" err="1" smtClean="0"/>
              <a:t>preptatios</a:t>
            </a:r>
            <a:endParaRPr lang="nl-NL" dirty="0" smtClean="0"/>
          </a:p>
          <a:p>
            <a:pPr lvl="2"/>
            <a:r>
              <a:rPr lang="nl-NL" dirty="0" err="1" smtClean="0"/>
              <a:t>Cuptius</a:t>
            </a:r>
            <a:r>
              <a:rPr lang="nl-NL" dirty="0" smtClean="0"/>
              <a:t> </a:t>
            </a:r>
            <a:r>
              <a:rPr lang="nl-NL" dirty="0" err="1"/>
              <a:t>delit</a:t>
            </a:r>
            <a:r>
              <a:rPr lang="nl-NL" dirty="0"/>
              <a:t> </a:t>
            </a:r>
            <a:r>
              <a:rPr lang="nl-NL" dirty="0" err="1"/>
              <a:t>etur</a:t>
            </a:r>
            <a:r>
              <a:rPr lang="nl-NL" dirty="0"/>
              <a:t> </a:t>
            </a:r>
            <a:r>
              <a:rPr lang="nl-NL" dirty="0" err="1"/>
              <a:t>tionseque</a:t>
            </a:r>
            <a:r>
              <a:rPr lang="nl-NL" dirty="0"/>
              <a:t> </a:t>
            </a:r>
            <a:r>
              <a:rPr lang="nl-NL" dirty="0" err="1"/>
              <a:t>venis</a:t>
            </a:r>
            <a:r>
              <a:rPr lang="nl-NL" dirty="0"/>
              <a:t> mo </a:t>
            </a:r>
            <a:r>
              <a:rPr lang="nl-NL" dirty="0" err="1" smtClean="0"/>
              <a:t>velesti</a:t>
            </a:r>
            <a:endParaRPr lang="nl-NL" dirty="0" smtClean="0"/>
          </a:p>
          <a:p>
            <a:pPr lvl="1"/>
            <a:r>
              <a:rPr lang="nl-NL" dirty="0" smtClean="0"/>
              <a:t>Ut </a:t>
            </a:r>
            <a:r>
              <a:rPr lang="nl-NL" dirty="0" err="1"/>
              <a:t>exceper</a:t>
            </a:r>
            <a:r>
              <a:rPr lang="nl-NL" dirty="0"/>
              <a:t> </a:t>
            </a:r>
            <a:r>
              <a:rPr lang="nl-NL" dirty="0" err="1"/>
              <a:t>ibusci</a:t>
            </a:r>
            <a:r>
              <a:rPr lang="nl-NL" dirty="0"/>
              <a:t> </a:t>
            </a:r>
            <a:r>
              <a:rPr lang="nl-NL" dirty="0" err="1"/>
              <a:t>ium</a:t>
            </a:r>
            <a:r>
              <a:rPr lang="nl-NL" dirty="0"/>
              <a:t> non </a:t>
            </a:r>
            <a:r>
              <a:rPr lang="nl-NL" dirty="0" err="1" smtClean="0"/>
              <a:t>essequae</a:t>
            </a:r>
            <a:endParaRPr lang="nl-NL" dirty="0" smtClean="0"/>
          </a:p>
          <a:p>
            <a:r>
              <a:rPr lang="nl-NL" dirty="0" err="1" smtClean="0"/>
              <a:t>Subtitle</a:t>
            </a:r>
            <a:endParaRPr lang="nl-NL" dirty="0" smtClean="0"/>
          </a:p>
          <a:p>
            <a:pPr lvl="1"/>
            <a:r>
              <a:rPr lang="nl-NL" dirty="0" smtClean="0"/>
              <a:t>Pre </a:t>
            </a:r>
            <a:r>
              <a:rPr lang="nl-NL" dirty="0" err="1"/>
              <a:t>poristenisti</a:t>
            </a:r>
            <a:r>
              <a:rPr lang="nl-NL" dirty="0"/>
              <a:t> </a:t>
            </a:r>
            <a:r>
              <a:rPr lang="nl-NL" dirty="0" err="1"/>
              <a:t>dest</a:t>
            </a:r>
            <a:r>
              <a:rPr lang="nl-NL" dirty="0"/>
              <a:t> </a:t>
            </a:r>
            <a:r>
              <a:rPr lang="nl-NL" dirty="0" err="1"/>
              <a:t>omnia</a:t>
            </a:r>
            <a:r>
              <a:rPr lang="nl-NL" dirty="0"/>
              <a:t> </a:t>
            </a:r>
            <a:endParaRPr lang="nl-NL" dirty="0" smtClean="0"/>
          </a:p>
          <a:p>
            <a:pPr lvl="1"/>
            <a:r>
              <a:rPr lang="nl-NL" dirty="0" err="1" smtClean="0"/>
              <a:t>Dolecae</a:t>
            </a:r>
            <a:r>
              <a:rPr lang="nl-NL" dirty="0" smtClean="0"/>
              <a:t> </a:t>
            </a:r>
            <a:r>
              <a:rPr lang="nl-NL" dirty="0" err="1"/>
              <a:t>voluptur</a:t>
            </a:r>
            <a:r>
              <a:rPr lang="nl-NL" dirty="0"/>
              <a:t> </a:t>
            </a:r>
            <a:r>
              <a:rPr lang="nl-NL" dirty="0" err="1"/>
              <a:t>rae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32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673" y="613064"/>
            <a:ext cx="3674052" cy="4831295"/>
          </a:xfrm>
          <a:prstGeom prst="rect">
            <a:avLst/>
          </a:prstGeom>
        </p:spPr>
      </p:pic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602673" y="613064"/>
            <a:ext cx="3674052" cy="4831295"/>
          </a:xfr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9563"/>
            <a:r>
              <a:rPr lang="nl-NL" dirty="0" err="1" smtClean="0"/>
              <a:t>Subtitle</a:t>
            </a:r>
            <a:endParaRPr lang="nl-NL" dirty="0" smtClean="0"/>
          </a:p>
          <a:p>
            <a:pPr marL="9525" lvl="1" indent="0">
              <a:buNone/>
            </a:pPr>
            <a:r>
              <a:rPr lang="nl-NL" dirty="0" err="1" smtClean="0"/>
              <a:t>Continuous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r>
              <a:rPr lang="nl-NL" dirty="0" smtClean="0"/>
              <a:t>. </a:t>
            </a:r>
            <a:r>
              <a:rPr lang="nl-NL" dirty="0" err="1"/>
              <a:t>Olo</a:t>
            </a:r>
            <a:r>
              <a:rPr lang="nl-NL" dirty="0"/>
              <a:t> </a:t>
            </a:r>
            <a:r>
              <a:rPr lang="nl-NL" dirty="0" err="1"/>
              <a:t>berumquasi</a:t>
            </a:r>
            <a:r>
              <a:rPr lang="nl-NL" dirty="0"/>
              <a:t> </a:t>
            </a:r>
            <a:r>
              <a:rPr lang="nl-NL" dirty="0" err="1"/>
              <a:t>dolupta</a:t>
            </a:r>
            <a:r>
              <a:rPr lang="nl-NL" dirty="0"/>
              <a:t> </a:t>
            </a:r>
            <a:r>
              <a:rPr lang="nl-NL" dirty="0" err="1"/>
              <a:t>testibus</a:t>
            </a:r>
            <a:r>
              <a:rPr lang="nl-NL" dirty="0"/>
              <a:t> </a:t>
            </a:r>
            <a:r>
              <a:rPr lang="nl-NL" dirty="0" err="1"/>
              <a:t>estem</a:t>
            </a:r>
            <a:r>
              <a:rPr lang="nl-NL" dirty="0"/>
              <a:t> </a:t>
            </a:r>
            <a:r>
              <a:rPr lang="nl-NL" dirty="0" err="1"/>
              <a:t>Uciendi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,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faccus</a:t>
            </a:r>
            <a:r>
              <a:rPr lang="nl-NL" dirty="0"/>
              <a:t> </a:t>
            </a:r>
            <a:r>
              <a:rPr lang="nl-NL" dirty="0" err="1"/>
              <a:t>preptatios</a:t>
            </a:r>
            <a:r>
              <a:rPr lang="nl-NL" dirty="0"/>
              <a:t> </a:t>
            </a:r>
            <a:r>
              <a:rPr lang="nl-NL" dirty="0" err="1"/>
              <a:t>cuptius</a:t>
            </a:r>
            <a:r>
              <a:rPr lang="nl-NL" dirty="0"/>
              <a:t> </a:t>
            </a:r>
            <a:r>
              <a:rPr lang="nl-NL" dirty="0" err="1"/>
              <a:t>delit</a:t>
            </a:r>
            <a:r>
              <a:rPr lang="nl-NL" dirty="0"/>
              <a:t> </a:t>
            </a:r>
            <a:r>
              <a:rPr lang="nl-NL" dirty="0" err="1"/>
              <a:t>etur</a:t>
            </a:r>
            <a:r>
              <a:rPr lang="nl-N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2363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6059425"/>
          </a:xfrm>
        </p:spPr>
      </p:pic>
    </p:spTree>
    <p:extLst>
      <p:ext uri="{BB962C8B-B14F-4D97-AF65-F5344CB8AC3E}">
        <p14:creationId xmlns:p14="http://schemas.microsoft.com/office/powerpoint/2010/main" val="177614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Thank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attention!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PARTNERS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900" y="5535273"/>
            <a:ext cx="1764824" cy="1048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282" y="5602452"/>
            <a:ext cx="1524898" cy="906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463" y="5552052"/>
            <a:ext cx="1742750" cy="1035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2" y="4462619"/>
            <a:ext cx="2095464" cy="515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818" y="4396344"/>
            <a:ext cx="1503750" cy="5463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072" y="4262108"/>
            <a:ext cx="1899760" cy="954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536" y="4405601"/>
            <a:ext cx="1273834" cy="66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7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eLearning">
  <a:themeElements>
    <a:clrScheme name="IGO-IFJ 1">
      <a:dk1>
        <a:srgbClr val="000000"/>
      </a:dk1>
      <a:lt1>
        <a:srgbClr val="FFFFFF"/>
      </a:lt1>
      <a:dk2>
        <a:srgbClr val="E6E6E6"/>
      </a:dk2>
      <a:lt2>
        <a:srgbClr val="E6E6E6"/>
      </a:lt2>
      <a:accent1>
        <a:srgbClr val="5E6191"/>
      </a:accent1>
      <a:accent2>
        <a:srgbClr val="C5D683"/>
      </a:accent2>
      <a:accent3>
        <a:srgbClr val="B9BFDD"/>
      </a:accent3>
      <a:accent4>
        <a:srgbClr val="F8E380"/>
      </a:accent4>
      <a:accent5>
        <a:srgbClr val="DDA2B7"/>
      </a:accent5>
      <a:accent6>
        <a:srgbClr val="000000"/>
      </a:accent6>
      <a:hlink>
        <a:srgbClr val="000000"/>
      </a:hlink>
      <a:folHlink>
        <a:srgbClr val="5E6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IGO-IFJ_template_without number_EN.potx" id="{93B43DFF-7FA5-4803-9655-52F8D529C039}" vid="{28EE6E4A-B11B-4854-AD1F-0EB5B386AB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Language xmlns="ab4190c1-47c3-4b20-8da4-65a1529d79ac">EN</Languag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C3EC78C6E83142A7E286E9BDD2155F" ma:contentTypeVersion="1" ma:contentTypeDescription="Create a new document." ma:contentTypeScope="" ma:versionID="bd218a1458de8fb3a68a377789778ed3">
  <xsd:schema xmlns:xsd="http://www.w3.org/2001/XMLSchema" xmlns:p="http://schemas.microsoft.com/office/2006/metadata/properties" xmlns:ns2="ab4190c1-47c3-4b20-8da4-65a1529d79ac" targetNamespace="http://schemas.microsoft.com/office/2006/metadata/properties" ma:root="true" ma:fieldsID="0e9178d2b3c1b1b4a073b1994f04918d" ns2:_="">
    <xsd:import namespace="ab4190c1-47c3-4b20-8da4-65a1529d79ac"/>
    <xsd:element name="properties">
      <xsd:complexType>
        <xsd:sequence>
          <xsd:element name="documentManagement">
            <xsd:complexType>
              <xsd:all>
                <xsd:element ref="ns2:Languag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ab4190c1-47c3-4b20-8da4-65a1529d79ac" elementFormDefault="qualified">
    <xsd:import namespace="http://schemas.microsoft.com/office/2006/documentManagement/types"/>
    <xsd:element name="Language" ma:index="8" nillable="true" ma:displayName="Language" ma:default="NL" ma:format="Dropdown" ma:internalName="Language">
      <xsd:simpleType>
        <xsd:restriction base="dms:Choice">
          <xsd:enumeration value="NL"/>
          <xsd:enumeration value="FR"/>
          <xsd:enumeration value="E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C8D042-5619-4533-8957-72A7D2423561}">
  <ds:schemaRefs>
    <ds:schemaRef ds:uri="http://schemas.microsoft.com/office/2006/metadata/properties"/>
    <ds:schemaRef ds:uri="ab4190c1-47c3-4b20-8da4-65a1529d79ac"/>
  </ds:schemaRefs>
</ds:datastoreItem>
</file>

<file path=customXml/itemProps2.xml><?xml version="1.0" encoding="utf-8"?>
<ds:datastoreItem xmlns:ds="http://schemas.openxmlformats.org/officeDocument/2006/customXml" ds:itemID="{7BCABBBB-73FB-4F7D-8635-35CB064DB4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4190c1-47c3-4b20-8da4-65a1529d79a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63B0015-5C57-4AD4-8034-68E968A564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eLearning</Template>
  <TotalTime>4</TotalTime>
  <Words>138</Words>
  <Application>Microsoft Office PowerPoint</Application>
  <PresentationFormat>Diavoorstelling (4:3)</PresentationFormat>
  <Paragraphs>33</Paragraphs>
  <Slides>9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Template eLearning</vt:lpstr>
      <vt:lpstr>Title e-learning</vt:lpstr>
      <vt:lpstr>Title e-learning</vt:lpstr>
      <vt:lpstr>Title e-learning chapter</vt:lpstr>
      <vt:lpstr>Title e-learning Chapter</vt:lpstr>
      <vt:lpstr>Title of presentation</vt:lpstr>
      <vt:lpstr>Bulleted list</vt:lpstr>
      <vt:lpstr>Title</vt:lpstr>
      <vt:lpstr>PowerPoint-presentatie</vt:lpstr>
      <vt:lpstr>Thank you for your attention!</vt:lpstr>
    </vt:vector>
  </TitlesOfParts>
  <Company>Shared Services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Powerpoint Presentation</dc:title>
  <dc:creator>Vanhauteghem Rik</dc:creator>
  <cp:lastModifiedBy>Vanhauteghem Rik</cp:lastModifiedBy>
  <cp:revision>9</cp:revision>
  <dcterms:created xsi:type="dcterms:W3CDTF">2016-10-06T10:06:55Z</dcterms:created>
  <dcterms:modified xsi:type="dcterms:W3CDTF">2016-10-19T13:55:28Z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0x0101000EC3EC78C6E83142A7E286E9BDD2155F</vt:lpwstr>
  </property>
</Properties>
</file>